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731" r:id="rId6"/>
  </p:sldMasterIdLst>
  <p:notesMasterIdLst>
    <p:notesMasterId r:id="rId35"/>
  </p:notesMasterIdLst>
  <p:sldIdLst>
    <p:sldId id="2103812750" r:id="rId7"/>
    <p:sldId id="2103812758" r:id="rId8"/>
    <p:sldId id="2134805562" r:id="rId9"/>
    <p:sldId id="2103812777" r:id="rId10"/>
    <p:sldId id="2103812759" r:id="rId11"/>
    <p:sldId id="2134805565" r:id="rId12"/>
    <p:sldId id="2103812797" r:id="rId13"/>
    <p:sldId id="2103812764" r:id="rId14"/>
    <p:sldId id="2145705919" r:id="rId15"/>
    <p:sldId id="2134805569" r:id="rId16"/>
    <p:sldId id="2134805566" r:id="rId17"/>
    <p:sldId id="2145705918" r:id="rId18"/>
    <p:sldId id="2134805568" r:id="rId19"/>
    <p:sldId id="2145705908" r:id="rId20"/>
    <p:sldId id="2145705916" r:id="rId21"/>
    <p:sldId id="2103812783" r:id="rId22"/>
    <p:sldId id="2103812780" r:id="rId23"/>
    <p:sldId id="2103812781" r:id="rId24"/>
    <p:sldId id="2103812785" r:id="rId25"/>
    <p:sldId id="2103812784" r:id="rId26"/>
    <p:sldId id="2145705915" r:id="rId27"/>
    <p:sldId id="2103812776" r:id="rId28"/>
    <p:sldId id="2134805564" r:id="rId29"/>
    <p:sldId id="2134805570" r:id="rId30"/>
    <p:sldId id="2103812773" r:id="rId31"/>
    <p:sldId id="2145705906" r:id="rId32"/>
    <p:sldId id="2145705920" r:id="rId33"/>
    <p:sldId id="214570591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C61ECF72-003D-8B4D-B039-DEBD61F2D692}">
          <p14:sldIdLst>
            <p14:sldId id="2103812750"/>
            <p14:sldId id="2103812758"/>
            <p14:sldId id="2134805562"/>
            <p14:sldId id="2103812777"/>
            <p14:sldId id="2103812759"/>
            <p14:sldId id="2134805565"/>
            <p14:sldId id="2103812797"/>
            <p14:sldId id="2103812764"/>
            <p14:sldId id="2145705919"/>
            <p14:sldId id="2134805569"/>
            <p14:sldId id="2134805566"/>
            <p14:sldId id="2145705918"/>
            <p14:sldId id="2134805568"/>
            <p14:sldId id="2145705908"/>
            <p14:sldId id="2145705916"/>
            <p14:sldId id="2103812783"/>
            <p14:sldId id="2103812780"/>
            <p14:sldId id="2103812781"/>
            <p14:sldId id="2103812785"/>
            <p14:sldId id="2103812784"/>
            <p14:sldId id="2145705915"/>
            <p14:sldId id="2103812776"/>
            <p14:sldId id="2134805564"/>
            <p14:sldId id="2134805570"/>
            <p14:sldId id="2103812773"/>
            <p14:sldId id="2145705906"/>
            <p14:sldId id="2145705920"/>
            <p14:sldId id="21457059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A79115-BDF5-43DD-46BE-1417ECEF246C}" name="Shawn Shaffer" initials="SS" userId="S::sshaffer@launchcg.com::5be69d82-6fee-43f1-a13e-dbdc3ef168e8" providerId="AD"/>
  <p188:author id="{5E0E4375-794C-3EC8-D5E3-807905BC2BD8}" name="Russ Whitman" initials="RW" userId="S::russw@launchcg.com::4ea5bb67-a3b8-4745-a2d6-86e3be0c65ac" providerId="AD"/>
  <p188:author id="{242B33BA-722E-FFAE-35F3-4040FBE01A76}" name="Vidhya Sriram" initials="VS" userId="S::VSriram@launchcg.com::1f671ced-85d6-48fc-840e-effd223814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ise Walz" initials="DW" lastIdx="1" clrIdx="0">
    <p:extLst>
      <p:ext uri="{19B8F6BF-5375-455C-9EA6-DF929625EA0E}">
        <p15:presenceInfo xmlns:p15="http://schemas.microsoft.com/office/powerpoint/2012/main" userId="S::dwalz@launchcg.com::ba4ec823-063f-4e2f-a6d5-bdcd2d576464" providerId="AD"/>
      </p:ext>
    </p:extLst>
  </p:cmAuthor>
  <p:cmAuthor id="2" name="Royal Stuart" initials="RS" lastIdx="1" clrIdx="1">
    <p:extLst>
      <p:ext uri="{19B8F6BF-5375-455C-9EA6-DF929625EA0E}">
        <p15:presenceInfo xmlns:p15="http://schemas.microsoft.com/office/powerpoint/2012/main" userId="S::rstuart@launchcg.com::5457a363-adff-45e7-8a21-f8eaadacebd3" providerId="AD"/>
      </p:ext>
    </p:extLst>
  </p:cmAuthor>
  <p:cmAuthor id="3" name="BJMcMahon" initials="B" lastIdx="22" clrIdx="2">
    <p:extLst>
      <p:ext uri="{19B8F6BF-5375-455C-9EA6-DF929625EA0E}">
        <p15:presenceInfo xmlns:p15="http://schemas.microsoft.com/office/powerpoint/2012/main" userId="S::BJMcMahon@consultcascade.com::8901acb9-feb9-44a8-8950-afe786772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84F"/>
    <a:srgbClr val="D9E3E8"/>
    <a:srgbClr val="FFFF00"/>
    <a:srgbClr val="004165"/>
    <a:srgbClr val="929292"/>
    <a:srgbClr val="33DDFF"/>
    <a:srgbClr val="33EDFF"/>
    <a:srgbClr val="33C6FF"/>
    <a:srgbClr val="33D6FF"/>
    <a:srgbClr val="33E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64788-453C-46B1-BC6D-C9B2668A96EF}" v="2" dt="2023-05-31T00:21:42.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6168" autoAdjust="0"/>
  </p:normalViewPr>
  <p:slideViewPr>
    <p:cSldViewPr snapToGrid="0" snapToObjects="1">
      <p:cViewPr varScale="1">
        <p:scale>
          <a:sx n="103" d="100"/>
          <a:sy n="103" d="100"/>
        </p:scale>
        <p:origin x="11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Mousel" userId="2Pe49os6Q95o6y7cWEvjygNBKZeuUUGL1C4RSnfghe8=" providerId="None" clId="Web-{C7B64788-453C-46B1-BC6D-C9B2668A96EF}"/>
    <pc:docChg chg="modSld">
      <pc:chgData name="Nicholas Mousel" userId="2Pe49os6Q95o6y7cWEvjygNBKZeuUUGL1C4RSnfghe8=" providerId="None" clId="Web-{C7B64788-453C-46B1-BC6D-C9B2668A96EF}" dt="2023-05-31T00:21:42.874" v="1" actId="1076"/>
      <pc:docMkLst>
        <pc:docMk/>
      </pc:docMkLst>
      <pc:sldChg chg="modSp">
        <pc:chgData name="Nicholas Mousel" userId="2Pe49os6Q95o6y7cWEvjygNBKZeuUUGL1C4RSnfghe8=" providerId="None" clId="Web-{C7B64788-453C-46B1-BC6D-C9B2668A96EF}" dt="2023-05-31T00:21:42.874" v="1" actId="1076"/>
        <pc:sldMkLst>
          <pc:docMk/>
          <pc:sldMk cId="35963801" sldId="2145705918"/>
        </pc:sldMkLst>
        <pc:picChg chg="mod">
          <ac:chgData name="Nicholas Mousel" userId="2Pe49os6Q95o6y7cWEvjygNBKZeuUUGL1C4RSnfghe8=" providerId="None" clId="Web-{C7B64788-453C-46B1-BC6D-C9B2668A96EF}" dt="2023-05-31T00:21:42.874" v="1" actId="1076"/>
          <ac:picMkLst>
            <pc:docMk/>
            <pc:sldMk cId="35963801" sldId="2145705918"/>
            <ac:picMk id="9" creationId="{7F405BA0-E7A3-4B1D-AF83-C2F6E3A73C42}"/>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589240-50B7-4845-8897-C77CA18F47C2}"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73A0B6E5-27A7-4068-8F91-B8A13B876C15}">
      <dgm:prSet phldrT="[Text]"/>
      <dgm:spPr/>
      <dgm:t>
        <a:bodyPr/>
        <a:lstStyle/>
        <a:p>
          <a:endParaRPr lang="en-US" dirty="0"/>
        </a:p>
      </dgm:t>
    </dgm:pt>
    <dgm:pt modelId="{C2C3DFFD-CB41-4B0C-93EF-7A69B586D3B9}" type="sibTrans" cxnId="{FBBAC173-1C9C-4CA3-BE2C-22313E783FC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oftEdge rad="112500"/>
        </a:effectLst>
      </dgm:spPr>
      <dgm:t>
        <a:bodyPr/>
        <a:lstStyle/>
        <a:p>
          <a:endParaRPr lang="en-US"/>
        </a:p>
      </dgm:t>
    </dgm:pt>
    <dgm:pt modelId="{A0AE8386-D718-4E38-BC63-BF50002A1887}" type="parTrans" cxnId="{FBBAC173-1C9C-4CA3-BE2C-22313E783FCD}">
      <dgm:prSet/>
      <dgm:spPr/>
      <dgm:t>
        <a:bodyPr/>
        <a:lstStyle/>
        <a:p>
          <a:endParaRPr lang="en-US"/>
        </a:p>
      </dgm:t>
    </dgm:pt>
    <dgm:pt modelId="{CD7D3DFD-9F5C-41DD-9645-DE2817DE6B26}" type="pres">
      <dgm:prSet presAssocID="{A3589240-50B7-4845-8897-C77CA18F47C2}" presName="Name0" presStyleCnt="0">
        <dgm:presLayoutVars>
          <dgm:chMax val="7"/>
          <dgm:chPref val="7"/>
          <dgm:dir/>
        </dgm:presLayoutVars>
      </dgm:prSet>
      <dgm:spPr/>
    </dgm:pt>
    <dgm:pt modelId="{24057781-B3DC-4C42-8CE1-B91CE88C6B7E}" type="pres">
      <dgm:prSet presAssocID="{A3589240-50B7-4845-8897-C77CA18F47C2}" presName="Name1" presStyleCnt="0"/>
      <dgm:spPr/>
    </dgm:pt>
    <dgm:pt modelId="{E176D89B-E062-4227-AC41-9CA2E279EF1B}" type="pres">
      <dgm:prSet presAssocID="{C2C3DFFD-CB41-4B0C-93EF-7A69B586D3B9}" presName="picture_1" presStyleCnt="0"/>
      <dgm:spPr/>
    </dgm:pt>
    <dgm:pt modelId="{E7A2D324-D735-4A66-9A8D-ED0B31696607}" type="pres">
      <dgm:prSet presAssocID="{C2C3DFFD-CB41-4B0C-93EF-7A69B586D3B9}" presName="pictureRepeatNode" presStyleLbl="alignImgPlace1" presStyleIdx="0" presStyleCnt="1" custScaleX="200000" custScaleY="192410"/>
      <dgm:spPr>
        <a:xfrm>
          <a:off x="0" y="0"/>
          <a:ext cx="1544576" cy="1485959"/>
        </a:xfrm>
        <a:prstGeom prst="ellipse">
          <a:avLst/>
        </a:prstGeom>
      </dgm:spPr>
    </dgm:pt>
    <dgm:pt modelId="{8EA48394-FA0E-46DB-A288-FD38F2655974}" type="pres">
      <dgm:prSet presAssocID="{73A0B6E5-27A7-4068-8F91-B8A13B876C15}" presName="text_1" presStyleLbl="node1" presStyleIdx="0" presStyleCnt="0">
        <dgm:presLayoutVars>
          <dgm:bulletEnabled val="1"/>
        </dgm:presLayoutVars>
      </dgm:prSet>
      <dgm:spPr/>
    </dgm:pt>
  </dgm:ptLst>
  <dgm:cxnLst>
    <dgm:cxn modelId="{ECE75E4D-887E-4821-9125-73BD7CBF30B5}" type="presOf" srcId="{C2C3DFFD-CB41-4B0C-93EF-7A69B586D3B9}" destId="{E7A2D324-D735-4A66-9A8D-ED0B31696607}" srcOrd="0" destOrd="0" presId="urn:microsoft.com/office/officeart/2008/layout/CircularPictureCallout"/>
    <dgm:cxn modelId="{474BB370-F252-4C6F-BD2B-4DB2961E0652}" type="presOf" srcId="{A3589240-50B7-4845-8897-C77CA18F47C2}" destId="{CD7D3DFD-9F5C-41DD-9645-DE2817DE6B26}" srcOrd="0" destOrd="0" presId="urn:microsoft.com/office/officeart/2008/layout/CircularPictureCallout"/>
    <dgm:cxn modelId="{FBBAC173-1C9C-4CA3-BE2C-22313E783FCD}" srcId="{A3589240-50B7-4845-8897-C77CA18F47C2}" destId="{73A0B6E5-27A7-4068-8F91-B8A13B876C15}" srcOrd="0" destOrd="0" parTransId="{A0AE8386-D718-4E38-BC63-BF50002A1887}" sibTransId="{C2C3DFFD-CB41-4B0C-93EF-7A69B586D3B9}"/>
    <dgm:cxn modelId="{13D7E675-6ADB-4482-BE52-8B275F8AE39F}" type="presOf" srcId="{73A0B6E5-27A7-4068-8F91-B8A13B876C15}" destId="{8EA48394-FA0E-46DB-A288-FD38F2655974}" srcOrd="0" destOrd="0" presId="urn:microsoft.com/office/officeart/2008/layout/CircularPictureCallout"/>
    <dgm:cxn modelId="{456464BF-447E-4899-A999-B3A4DC419CD6}" type="presParOf" srcId="{CD7D3DFD-9F5C-41DD-9645-DE2817DE6B26}" destId="{24057781-B3DC-4C42-8CE1-B91CE88C6B7E}" srcOrd="0" destOrd="0" presId="urn:microsoft.com/office/officeart/2008/layout/CircularPictureCallout"/>
    <dgm:cxn modelId="{3BF7AF86-0D91-4E90-B3A8-19864D9ABA18}" type="presParOf" srcId="{24057781-B3DC-4C42-8CE1-B91CE88C6B7E}" destId="{E176D89B-E062-4227-AC41-9CA2E279EF1B}" srcOrd="0" destOrd="0" presId="urn:microsoft.com/office/officeart/2008/layout/CircularPictureCallout"/>
    <dgm:cxn modelId="{9D5EEDD7-4A76-413B-9591-A5ED33A4DA9A}" type="presParOf" srcId="{E176D89B-E062-4227-AC41-9CA2E279EF1B}" destId="{E7A2D324-D735-4A66-9A8D-ED0B31696607}" srcOrd="0" destOrd="0" presId="urn:microsoft.com/office/officeart/2008/layout/CircularPictureCallout"/>
    <dgm:cxn modelId="{68340631-AC7F-445A-8A9B-01EC0AD60883}" type="presParOf" srcId="{24057781-B3DC-4C42-8CE1-B91CE88C6B7E}" destId="{8EA48394-FA0E-46DB-A288-FD38F2655974}" srcOrd="1"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2D324-D735-4A66-9A8D-ED0B31696607}">
      <dsp:nvSpPr>
        <dsp:cNvPr id="0" name=""/>
        <dsp:cNvSpPr/>
      </dsp:nvSpPr>
      <dsp:spPr>
        <a:xfrm>
          <a:off x="0" y="32966"/>
          <a:ext cx="1737360" cy="167142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softEdge rad="112500"/>
        </a:effectLst>
      </dsp:spPr>
      <dsp:style>
        <a:lnRef idx="2">
          <a:scrgbClr r="0" g="0" b="0"/>
        </a:lnRef>
        <a:fillRef idx="1">
          <a:scrgbClr r="0" g="0" b="0"/>
        </a:fillRef>
        <a:effectRef idx="0">
          <a:scrgbClr r="0" g="0" b="0"/>
        </a:effectRef>
        <a:fontRef idx="minor"/>
      </dsp:style>
    </dsp:sp>
    <dsp:sp modelId="{8EA48394-FA0E-46DB-A288-FD38F2655974}">
      <dsp:nvSpPr>
        <dsp:cNvPr id="0" name=""/>
        <dsp:cNvSpPr/>
      </dsp:nvSpPr>
      <dsp:spPr>
        <a:xfrm>
          <a:off x="590702" y="895609"/>
          <a:ext cx="555955" cy="286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endParaRPr lang="en-US" sz="2000" kern="1200" dirty="0"/>
        </a:p>
      </dsp:txBody>
      <dsp:txXfrm>
        <a:off x="590702" y="895609"/>
        <a:ext cx="555955" cy="286664"/>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E228B-47A0-6445-BAAE-84136DF47CB8}" type="datetimeFigureOut">
              <a:rPr lang="en-US" smtClean="0"/>
              <a:t>5/30/2023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79F73-D830-A048-AB99-3932E573CB70}" type="slidenum">
              <a:rPr lang="en-US" smtClean="0"/>
              <a:t>‹#›</a:t>
            </a:fld>
            <a:endParaRPr lang="en-US" dirty="0"/>
          </a:p>
        </p:txBody>
      </p:sp>
    </p:spTree>
    <p:extLst>
      <p:ext uri="{BB962C8B-B14F-4D97-AF65-F5344CB8AC3E}">
        <p14:creationId xmlns:p14="http://schemas.microsoft.com/office/powerpoint/2010/main" val="304073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0C4C7BE-7F97-4EB6-B0EB-A9C0B1504953}" type="slidenum">
              <a:rPr lang="en-US" smtClean="0"/>
              <a:t>7</a:t>
            </a:fld>
            <a:endParaRPr lang="en-US" dirty="0"/>
          </a:p>
        </p:txBody>
      </p:sp>
    </p:spTree>
    <p:extLst>
      <p:ext uri="{BB962C8B-B14F-4D97-AF65-F5344CB8AC3E}">
        <p14:creationId xmlns:p14="http://schemas.microsoft.com/office/powerpoint/2010/main" val="75614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Mentoring</a:t>
            </a:r>
          </a:p>
          <a:p>
            <a:pPr marL="171407" marR="0" lvl="0" indent="-171407"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chemeClr val="tx1">
                    <a:lumMod val="65000"/>
                    <a:lumOff val="35000"/>
                  </a:schemeClr>
                </a:solidFill>
                <a:latin typeface="Arial" panose="020B0604020202020204"/>
              </a:rPr>
              <a:t>1:1 Mentoring</a:t>
            </a:r>
            <a:endPar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endParaRPr>
          </a:p>
          <a:p>
            <a:pPr marL="171407" indent="-171407">
              <a:buFont typeface="Arial" panose="020B0604020202020204" pitchFamily="34" charset="0"/>
              <a:buChar char="•"/>
              <a:defRPr/>
            </a:pPr>
            <a:r>
              <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rPr>
              <a:t>1:Many Mentoring</a:t>
            </a:r>
          </a:p>
          <a:p>
            <a:pPr marL="171407" indent="-171407">
              <a:buFont typeface="Arial" panose="020B0604020202020204" pitchFamily="34" charset="0"/>
              <a:buChar char="•"/>
              <a:defRPr/>
            </a:pPr>
            <a:r>
              <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rPr>
              <a:t>Mentoring roundtables</a:t>
            </a:r>
            <a:endParaRPr lang="en-US" sz="1200" kern="0" dirty="0">
              <a:solidFill>
                <a:srgbClr val="00B0F0"/>
              </a:solidFill>
              <a:latin typeface="Arial" panose="020B0604020202020204"/>
            </a:endParaRPr>
          </a:p>
          <a:p>
            <a:pPr marL="174708" indent="-174708">
              <a:buFontTx/>
              <a:buChar char="-"/>
            </a:pPr>
            <a:endParaRPr lang="en-US" dirty="0"/>
          </a:p>
          <a:p>
            <a:pPr marL="0" indent="0">
              <a:buFontTx/>
              <a:buNone/>
            </a:pPr>
            <a:r>
              <a:rPr lang="en-US" dirty="0"/>
              <a:t>Digital Events</a:t>
            </a:r>
          </a:p>
          <a:p>
            <a:pPr marL="171407" marR="0" lvl="0" indent="-171407"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rPr>
              <a:t>LinkedIn Live by major, topic, or role</a:t>
            </a:r>
          </a:p>
          <a:p>
            <a:pPr marL="171407" indent="-171407">
              <a:buFont typeface="Arial" panose="020B0604020202020204" pitchFamily="34" charset="0"/>
              <a:buChar char="•"/>
              <a:defRPr/>
            </a:pPr>
            <a:r>
              <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rPr>
              <a:t>Community calls</a:t>
            </a:r>
          </a:p>
          <a:p>
            <a:pPr marL="171407" indent="-171407">
              <a:buFont typeface="Arial" panose="020B0604020202020204" pitchFamily="34" charset="0"/>
              <a:buChar char="•"/>
              <a:defRPr/>
            </a:pPr>
            <a:r>
              <a:rPr lang="en-US" sz="1200" kern="0" dirty="0">
                <a:solidFill>
                  <a:schemeClr val="tx1">
                    <a:lumMod val="65000"/>
                    <a:lumOff val="35000"/>
                  </a:schemeClr>
                </a:solidFill>
                <a:latin typeface="Arial" panose="020B0604020202020204"/>
              </a:rPr>
              <a:t>Knowledge and skills building</a:t>
            </a:r>
            <a:endPar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endParaRPr>
          </a:p>
          <a:p>
            <a:pPr marL="0" indent="0">
              <a:buFontTx/>
              <a:buNone/>
            </a:pPr>
            <a:endParaRPr lang="en-US" dirty="0"/>
          </a:p>
          <a:p>
            <a:pPr marL="0" indent="0">
              <a:buFontTx/>
              <a:buNone/>
            </a:pPr>
            <a:r>
              <a:rPr lang="en-US" dirty="0"/>
              <a:t>Workshops</a:t>
            </a:r>
          </a:p>
          <a:p>
            <a:pPr marL="171407" marR="0" lvl="0" indent="-171407"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1">
                    <a:lumMod val="65000"/>
                    <a:lumOff val="35000"/>
                  </a:schemeClr>
                </a:solidFill>
                <a:effectLst/>
                <a:uLnTx/>
                <a:uFillTx/>
                <a:latin typeface="Arial" panose="020B0604020202020204"/>
                <a:cs typeface="+mn-cs"/>
              </a:rPr>
              <a:t>Career Days</a:t>
            </a:r>
          </a:p>
          <a:p>
            <a:pPr marL="171407" marR="0" lvl="0" indent="-171407"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chemeClr val="tx1">
                    <a:lumMod val="65000"/>
                    <a:lumOff val="35000"/>
                  </a:schemeClr>
                </a:solidFill>
                <a:latin typeface="Arial" panose="020B0604020202020204"/>
              </a:rPr>
              <a:t>Resume &amp; cover letter writing</a:t>
            </a:r>
          </a:p>
          <a:p>
            <a:pPr marL="171407" marR="0" lvl="0" indent="-171407"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chemeClr val="tx1">
                    <a:lumMod val="65000"/>
                    <a:lumOff val="35000"/>
                  </a:schemeClr>
                </a:solidFill>
                <a:latin typeface="Arial" panose="020B0604020202020204"/>
              </a:rPr>
              <a:t>Interviewing prep</a:t>
            </a:r>
            <a:endParaRPr lang="en-US" sz="1200" kern="0" dirty="0">
              <a:solidFill>
                <a:srgbClr val="00B0F0"/>
              </a:solidFill>
              <a:latin typeface="Arial" panose="020B0604020202020204"/>
            </a:endParaRP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53075AAC-7806-4CC1-9B3B-387597EFAF3F}" type="slidenum">
              <a:rPr lang="en-US" smtClean="0"/>
              <a:t>12</a:t>
            </a:fld>
            <a:endParaRPr lang="en-US" dirty="0"/>
          </a:p>
        </p:txBody>
      </p:sp>
    </p:spTree>
    <p:extLst>
      <p:ext uri="{BB962C8B-B14F-4D97-AF65-F5344CB8AC3E}">
        <p14:creationId xmlns:p14="http://schemas.microsoft.com/office/powerpoint/2010/main" val="58762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 NOT USE – instructions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83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able slide - blue">
    <p:bg>
      <p:bgPr>
        <a:solidFill>
          <a:schemeClr val="bg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590021-560F-9B49-956F-A658A1669EDB}"/>
              </a:ext>
            </a:extLst>
          </p:cNvPr>
          <p:cNvSpPr>
            <a:spLocks noGrp="1"/>
          </p:cNvSpPr>
          <p:nvPr>
            <p:ph type="title"/>
          </p:nvPr>
        </p:nvSpPr>
        <p:spPr>
          <a:xfrm>
            <a:off x="914400" y="457200"/>
            <a:ext cx="10363200" cy="640080"/>
          </a:xfrm>
        </p:spPr>
        <p:txBody>
          <a:bodyPr rIns="0" anchor="b" anchorCtr="0"/>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906173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ody Slide - whit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D1FCA87-34E0-C745-AC9B-2505C1623BA2}"/>
              </a:ext>
            </a:extLst>
          </p:cNvPr>
          <p:cNvSpPr>
            <a:spLocks noGrp="1"/>
          </p:cNvSpPr>
          <p:nvPr>
            <p:ph type="title"/>
          </p:nvPr>
        </p:nvSpPr>
        <p:spPr>
          <a:xfrm>
            <a:off x="914400" y="457200"/>
            <a:ext cx="10363200" cy="1636776"/>
          </a:xfrm>
        </p:spPr>
        <p:txBody>
          <a:bodyPr rIns="0"/>
          <a:lstStyle>
            <a:lvl1pPr>
              <a:defRPr>
                <a:solidFill>
                  <a:schemeClr val="tx1"/>
                </a:solidFill>
              </a:defRPr>
            </a:lvl1pPr>
          </a:lstStyle>
          <a:p>
            <a:r>
              <a:rPr lang="en-US"/>
              <a:t>Click to edit Master title style</a:t>
            </a:r>
          </a:p>
        </p:txBody>
      </p:sp>
      <p:sp>
        <p:nvSpPr>
          <p:cNvPr id="17" name="Text Placeholder 11">
            <a:extLst>
              <a:ext uri="{FF2B5EF4-FFF2-40B4-BE49-F238E27FC236}">
                <a16:creationId xmlns:a16="http://schemas.microsoft.com/office/drawing/2014/main" id="{80926C91-91BD-8C4A-9338-ED348C5ED44D}"/>
              </a:ext>
            </a:extLst>
          </p:cNvPr>
          <p:cNvSpPr>
            <a:spLocks noGrp="1"/>
          </p:cNvSpPr>
          <p:nvPr>
            <p:ph type="body" sz="quarter" idx="14"/>
          </p:nvPr>
        </p:nvSpPr>
        <p:spPr>
          <a:xfrm>
            <a:off x="914400" y="2240280"/>
            <a:ext cx="10363200" cy="3093720"/>
          </a:xfrm>
        </p:spPr>
        <p:txBody>
          <a:bodyPr rIns="0"/>
          <a:lstStyle>
            <a:lvl1pPr>
              <a:spcAft>
                <a:spcPts val="0"/>
              </a:spcAft>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018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 NOT USE – instructions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2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p:bg>
      <p:bgPr>
        <a:gradFill>
          <a:gsLst>
            <a:gs pos="0">
              <a:schemeClr val="bg2"/>
            </a:gs>
            <a:gs pos="50000">
              <a:schemeClr val="accent1"/>
            </a:gs>
            <a:gs pos="80000">
              <a:schemeClr val="accent5"/>
            </a:gs>
            <a:gs pos="100000">
              <a:schemeClr val="accent2">
                <a:lumMod val="100000"/>
              </a:schemeClr>
            </a:gs>
          </a:gsLst>
          <a:lin ang="72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A38071-7DE2-C68C-B5BE-E009F2F88BA5}"/>
              </a:ext>
            </a:extLst>
          </p:cNvPr>
          <p:cNvSpPr/>
          <p:nvPr userDrawn="1"/>
        </p:nvSpPr>
        <p:spPr>
          <a:xfrm>
            <a:off x="6858000" y="457199"/>
            <a:ext cx="4876800" cy="5943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9CC961-C208-0647-9D01-CECA28229775}"/>
              </a:ext>
            </a:extLst>
          </p:cNvPr>
          <p:cNvSpPr>
            <a:spLocks noGrp="1"/>
          </p:cNvSpPr>
          <p:nvPr>
            <p:ph type="title"/>
          </p:nvPr>
        </p:nvSpPr>
        <p:spPr>
          <a:xfrm>
            <a:off x="914400" y="457199"/>
            <a:ext cx="5181600" cy="2127429"/>
          </a:xfrm>
        </p:spPr>
        <p:txBody>
          <a:bodyPr rIns="0"/>
          <a:lstStyle>
            <a:lvl1pPr>
              <a:defRPr>
                <a:solidFill>
                  <a:schemeClr val="bg1"/>
                </a:solidFill>
              </a:defRPr>
            </a:lvl1pPr>
          </a:lstStyle>
          <a:p>
            <a:r>
              <a:rPr lang="en-US"/>
              <a:t>Click to edit Master title style</a:t>
            </a:r>
          </a:p>
        </p:txBody>
      </p:sp>
      <p:pic>
        <p:nvPicPr>
          <p:cNvPr id="8" name="Graphic 7">
            <a:extLst>
              <a:ext uri="{FF2B5EF4-FFF2-40B4-BE49-F238E27FC236}">
                <a16:creationId xmlns:a16="http://schemas.microsoft.com/office/drawing/2014/main" id="{2478CEFC-A588-EE4E-ACF3-9F792E0EC9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6973" y="3992987"/>
            <a:ext cx="898005" cy="877824"/>
          </a:xfrm>
          <a:prstGeom prst="rect">
            <a:avLst/>
          </a:prstGeom>
        </p:spPr>
      </p:pic>
      <p:sp>
        <p:nvSpPr>
          <p:cNvPr id="9" name="Picture Placeholder 14">
            <a:extLst>
              <a:ext uri="{FF2B5EF4-FFF2-40B4-BE49-F238E27FC236}">
                <a16:creationId xmlns:a16="http://schemas.microsoft.com/office/drawing/2014/main" id="{23428FFD-0781-9044-878D-A77ED165803D}"/>
              </a:ext>
            </a:extLst>
          </p:cNvPr>
          <p:cNvSpPr>
            <a:spLocks noGrp="1" noChangeAspect="1"/>
          </p:cNvSpPr>
          <p:nvPr>
            <p:ph type="pic" sz="quarter" idx="17" hasCustomPrompt="1"/>
          </p:nvPr>
        </p:nvSpPr>
        <p:spPr>
          <a:xfrm>
            <a:off x="7924800" y="2057400"/>
            <a:ext cx="2743200" cy="2743200"/>
          </a:xfrm>
        </p:spPr>
        <p:txBody>
          <a:bodyPr rIns="0" anchor="ctr"/>
          <a:lstStyle>
            <a:lvl2pPr algn="ctr">
              <a:defRPr b="1">
                <a:solidFill>
                  <a:schemeClr val="tx1"/>
                </a:solidFill>
              </a:defRPr>
            </a:lvl2pPr>
          </a:lstStyle>
          <a:p>
            <a:pPr lvl="1"/>
            <a:r>
              <a:rPr lang="en-US" dirty="0"/>
              <a:t>LOGO</a:t>
            </a:r>
          </a:p>
        </p:txBody>
      </p:sp>
      <p:sp>
        <p:nvSpPr>
          <p:cNvPr id="4" name="Text Placeholder 3">
            <a:extLst>
              <a:ext uri="{FF2B5EF4-FFF2-40B4-BE49-F238E27FC236}">
                <a16:creationId xmlns:a16="http://schemas.microsoft.com/office/drawing/2014/main" id="{247A474C-45E0-E342-B89A-224AF5FFEC6F}"/>
              </a:ext>
            </a:extLst>
          </p:cNvPr>
          <p:cNvSpPr>
            <a:spLocks noGrp="1"/>
          </p:cNvSpPr>
          <p:nvPr>
            <p:ph type="body" sz="quarter" idx="18" hasCustomPrompt="1"/>
          </p:nvPr>
        </p:nvSpPr>
        <p:spPr>
          <a:xfrm>
            <a:off x="914400" y="4598988"/>
            <a:ext cx="4130503" cy="800100"/>
          </a:xfrm>
        </p:spPr>
        <p:txBody>
          <a:bodyPr anchor="b"/>
          <a:lstStyle>
            <a:lvl1pPr>
              <a:defRPr b="0" cap="none">
                <a:solidFill>
                  <a:schemeClr val="bg1"/>
                </a:solidFill>
              </a:defRPr>
            </a:lvl1pPr>
            <a:lvl2pPr>
              <a:spcBef>
                <a:spcPts val="450"/>
              </a:spcBef>
              <a:spcAft>
                <a:spcPts val="0"/>
              </a:spcAft>
              <a:defRPr lang="en-US" sz="1800" b="0" i="0" kern="1200" dirty="0" smtClean="0">
                <a:solidFill>
                  <a:schemeClr val="accent4"/>
                </a:solidFill>
                <a:latin typeface="Avenir Next LT Pro" panose="020B0504020202020204" pitchFamily="34" charset="77"/>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914400" rtl="0" eaLnBrk="1" latinLnBrk="0" hangingPunct="1">
              <a:lnSpc>
                <a:spcPct val="100000"/>
              </a:lnSpc>
              <a:spcBef>
                <a:spcPts val="0"/>
              </a:spcBef>
              <a:spcAft>
                <a:spcPts val="0"/>
              </a:spcAft>
              <a:buFont typeface="Wingdings" pitchFamily="2" charset="2"/>
              <a:buNone/>
            </a:pPr>
            <a:r>
              <a:rPr lang="en-US"/>
              <a:t>Click to edit master text styles</a:t>
            </a:r>
          </a:p>
          <a:p>
            <a:pPr lvl="1"/>
            <a:r>
              <a:rPr lang="en-US"/>
              <a:t>Second level</a:t>
            </a:r>
          </a:p>
        </p:txBody>
      </p:sp>
    </p:spTree>
    <p:extLst>
      <p:ext uri="{BB962C8B-B14F-4D97-AF65-F5344CB8AC3E}">
        <p14:creationId xmlns:p14="http://schemas.microsoft.com/office/powerpoint/2010/main" val="2647086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 letter">
    <p:bg>
      <p:bgPr>
        <a:solidFill>
          <a:schemeClr val="tx1"/>
        </a:soli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222CE0E8-E7BC-1148-872D-8689197810A4}"/>
              </a:ext>
            </a:extLst>
          </p:cNvPr>
          <p:cNvSpPr>
            <a:spLocks noGrp="1"/>
          </p:cNvSpPr>
          <p:nvPr>
            <p:ph type="pic" sz="quarter" idx="14" hasCustomPrompt="1"/>
          </p:nvPr>
        </p:nvSpPr>
        <p:spPr>
          <a:xfrm>
            <a:off x="0" y="0"/>
            <a:ext cx="12192000" cy="6858000"/>
          </a:xfrm>
        </p:spPr>
        <p:txBody>
          <a:bodyPr/>
          <a:lstStyle>
            <a:lvl2pPr>
              <a:defRPr b="1">
                <a:solidFill>
                  <a:schemeClr val="bg1"/>
                </a:solidFill>
              </a:defRPr>
            </a:lvl2pPr>
          </a:lstStyle>
          <a:p>
            <a:pPr lvl="1"/>
            <a:r>
              <a:rPr lang="en-US" dirty="0"/>
              <a:t>FULL-WIDTH PICTURE HERE</a:t>
            </a:r>
          </a:p>
        </p:txBody>
      </p:sp>
      <p:sp>
        <p:nvSpPr>
          <p:cNvPr id="5" name="Text Placeholder 4">
            <a:extLst>
              <a:ext uri="{FF2B5EF4-FFF2-40B4-BE49-F238E27FC236}">
                <a16:creationId xmlns:a16="http://schemas.microsoft.com/office/drawing/2014/main" id="{6A51176D-793D-464C-96BB-E4FCDC8A42D6}"/>
              </a:ext>
            </a:extLst>
          </p:cNvPr>
          <p:cNvSpPr>
            <a:spLocks noGrp="1"/>
          </p:cNvSpPr>
          <p:nvPr>
            <p:ph type="body" sz="quarter" idx="18" hasCustomPrompt="1"/>
          </p:nvPr>
        </p:nvSpPr>
        <p:spPr>
          <a:xfrm>
            <a:off x="2898648" y="457200"/>
            <a:ext cx="6400800" cy="6400800"/>
          </a:xfrm>
          <a:gradFill>
            <a:gsLst>
              <a:gs pos="0">
                <a:schemeClr val="accent4">
                  <a:lumMod val="0"/>
                  <a:lumOff val="100000"/>
                </a:schemeClr>
              </a:gs>
              <a:gs pos="100000">
                <a:schemeClr val="accent4">
                  <a:lumMod val="50000"/>
                  <a:lumOff val="50000"/>
                </a:schemeClr>
              </a:gs>
            </a:gsLst>
            <a:path path="circle">
              <a:fillToRect l="50000" t="50000" r="50000" b="50000"/>
            </a:path>
          </a:gradFill>
        </p:spPr>
        <p:txBody>
          <a:bodyPr lIns="685800" tIns="685800" rIns="685800" bIns="685800"/>
          <a:lstStyle>
            <a:lvl1pPr>
              <a:spcBef>
                <a:spcPts val="600"/>
              </a:spcBef>
              <a:spcAft>
                <a:spcPts val="600"/>
              </a:spcAft>
              <a:defRPr sz="1400" cap="none"/>
            </a:lvl1pPr>
            <a:lvl2pPr>
              <a:spcAft>
                <a:spcPts val="450"/>
              </a:spcAft>
              <a:defRPr sz="1400"/>
            </a:lvl2pPr>
            <a:lvl3pPr>
              <a:defRPr sz="1400"/>
            </a:lvl3pPr>
            <a:lvl4pPr>
              <a:defRPr sz="1400"/>
            </a:lvl4pPr>
            <a:lvl5pPr>
              <a:spcBef>
                <a:spcPts val="600"/>
              </a:spcBef>
              <a:spcAft>
                <a:spcPts val="600"/>
              </a:spcAft>
              <a:defRPr/>
            </a:lvl5pPr>
            <a:lvl6pPr>
              <a:spcAft>
                <a:spcPts val="600"/>
              </a:spcAft>
              <a:defRPr/>
            </a:lvl6pPr>
            <a:lvl7pPr>
              <a:spcAft>
                <a:spcPts val="600"/>
              </a:spcAf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 </a:t>
            </a:r>
          </a:p>
          <a:p>
            <a:pPr lvl="7"/>
            <a:r>
              <a:rPr lang="en-US"/>
              <a:t>Eighth level</a:t>
            </a:r>
          </a:p>
        </p:txBody>
      </p:sp>
      <p:sp>
        <p:nvSpPr>
          <p:cNvPr id="15" name="Picture Placeholder 14">
            <a:extLst>
              <a:ext uri="{FF2B5EF4-FFF2-40B4-BE49-F238E27FC236}">
                <a16:creationId xmlns:a16="http://schemas.microsoft.com/office/drawing/2014/main" id="{C6EA7519-1B55-FD4F-ACCD-582E2E15F12A}"/>
              </a:ext>
            </a:extLst>
          </p:cNvPr>
          <p:cNvSpPr>
            <a:spLocks noGrp="1"/>
          </p:cNvSpPr>
          <p:nvPr>
            <p:ph type="pic" sz="quarter" idx="16" hasCustomPrompt="1"/>
          </p:nvPr>
        </p:nvSpPr>
        <p:spPr>
          <a:xfrm>
            <a:off x="3590925" y="5438045"/>
            <a:ext cx="1438275" cy="347663"/>
          </a:xfrm>
        </p:spPr>
        <p:txBody>
          <a:bodyPr/>
          <a:lstStyle/>
          <a:p>
            <a:r>
              <a:rPr lang="en-US" dirty="0"/>
              <a:t>Sig</a:t>
            </a:r>
          </a:p>
        </p:txBody>
      </p:sp>
      <p:sp>
        <p:nvSpPr>
          <p:cNvPr id="17" name="Picture Placeholder 16">
            <a:extLst>
              <a:ext uri="{FF2B5EF4-FFF2-40B4-BE49-F238E27FC236}">
                <a16:creationId xmlns:a16="http://schemas.microsoft.com/office/drawing/2014/main" id="{DA01F01F-4637-2346-9A13-10960C73414E}"/>
              </a:ext>
            </a:extLst>
          </p:cNvPr>
          <p:cNvSpPr>
            <a:spLocks noGrp="1" noChangeAspect="1"/>
          </p:cNvSpPr>
          <p:nvPr>
            <p:ph type="pic" sz="quarter" idx="17" hasCustomPrompt="1"/>
          </p:nvPr>
        </p:nvSpPr>
        <p:spPr>
          <a:xfrm>
            <a:off x="5146675" y="5232400"/>
            <a:ext cx="758952" cy="758952"/>
          </a:xfrm>
          <a:prstGeom prst="ellipse">
            <a:avLst/>
          </a:prstGeom>
        </p:spPr>
        <p:txBody>
          <a:bodyPr rIns="0" anchor="ctr" anchorCtr="0"/>
          <a:lstStyle>
            <a:lvl1pPr algn="ctr">
              <a:defRPr/>
            </a:lvl1pPr>
          </a:lstStyle>
          <a:p>
            <a:r>
              <a:rPr lang="en-US" dirty="0"/>
              <a:t>pic</a:t>
            </a:r>
          </a:p>
        </p:txBody>
      </p:sp>
      <p:sp>
        <p:nvSpPr>
          <p:cNvPr id="8" name="Footer Placeholder 6">
            <a:extLst>
              <a:ext uri="{FF2B5EF4-FFF2-40B4-BE49-F238E27FC236}">
                <a16:creationId xmlns:a16="http://schemas.microsoft.com/office/drawing/2014/main" id="{0EAB46E5-A160-4743-BA32-AFD092581C8D}"/>
              </a:ext>
            </a:extLst>
          </p:cNvPr>
          <p:cNvSpPr>
            <a:spLocks noGrp="1"/>
          </p:cNvSpPr>
          <p:nvPr>
            <p:ph type="ftr" sz="quarter" idx="3"/>
          </p:nvPr>
        </p:nvSpPr>
        <p:spPr>
          <a:xfrm>
            <a:off x="914400" y="6197600"/>
            <a:ext cx="1978152" cy="232461"/>
          </a:xfrm>
          <a:prstGeom prst="rect">
            <a:avLst/>
          </a:prstGeom>
          <a:effectLst>
            <a:outerShdw blurRad="127000" algn="ctr" rotWithShape="0">
              <a:prstClr val="black">
                <a:alpha val="50000"/>
              </a:prstClr>
            </a:outerShdw>
          </a:effectLst>
        </p:spPr>
        <p:txBody>
          <a:bodyPr vert="horz" lIns="0" tIns="0" rIns="0" bIns="0" rtlCol="0" anchor="b" anchorCtr="0"/>
          <a:lstStyle>
            <a:lvl1pPr algn="l">
              <a:defRPr sz="1000" b="0" i="0">
                <a:solidFill>
                  <a:schemeClr val="bg1"/>
                </a:solidFill>
                <a:latin typeface="Avenir Next LT Pro" panose="020B0504020202020204" pitchFamily="34" charset="77"/>
              </a:defRPr>
            </a:lvl1pPr>
          </a:lstStyle>
          <a:p>
            <a:r>
              <a:rPr lang="en-US" dirty="0"/>
              <a:t>CELA CST Live Site Support RFP</a:t>
            </a:r>
          </a:p>
        </p:txBody>
      </p:sp>
      <p:pic>
        <p:nvPicPr>
          <p:cNvPr id="9" name="Graphic 8">
            <a:extLst>
              <a:ext uri="{FF2B5EF4-FFF2-40B4-BE49-F238E27FC236}">
                <a16:creationId xmlns:a16="http://schemas.microsoft.com/office/drawing/2014/main" id="{2FD03177-6798-E544-B11D-AC00D26EC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118" y="6068437"/>
            <a:ext cx="598282" cy="584837"/>
          </a:xfrm>
          <a:prstGeom prst="rect">
            <a:avLst/>
          </a:prstGeom>
        </p:spPr>
      </p:pic>
      <p:sp>
        <p:nvSpPr>
          <p:cNvPr id="4" name="TextBox 3">
            <a:extLst>
              <a:ext uri="{FF2B5EF4-FFF2-40B4-BE49-F238E27FC236}">
                <a16:creationId xmlns:a16="http://schemas.microsoft.com/office/drawing/2014/main" id="{80332872-B8A5-434F-9AA5-87E2C1CB4CD8}"/>
              </a:ext>
            </a:extLst>
          </p:cNvPr>
          <p:cNvSpPr txBox="1"/>
          <p:nvPr userDrawn="1"/>
        </p:nvSpPr>
        <p:spPr>
          <a:xfrm>
            <a:off x="2582944" y="-546755"/>
            <a:ext cx="0" cy="0"/>
          </a:xfrm>
          <a:prstGeom prst="rect">
            <a:avLst/>
          </a:prstGeom>
          <a:noFill/>
        </p:spPr>
        <p:txBody>
          <a:bodyPr wrap="none" lIns="0" tIns="0" rIns="0" bIns="0" rtlCol="0">
            <a:noAutofit/>
          </a:bodyPr>
          <a:lstStyle/>
          <a:p>
            <a:pPr algn="l"/>
            <a:endParaRPr lang="en-US" b="0" i="0" dirty="0">
              <a:latin typeface="Avenir Next LT Pro" panose="020B0504020202020204" pitchFamily="34" charset="77"/>
            </a:endParaRPr>
          </a:p>
        </p:txBody>
      </p:sp>
      <p:sp>
        <p:nvSpPr>
          <p:cNvPr id="11" name="Slide Number Placeholder 5">
            <a:extLst>
              <a:ext uri="{FF2B5EF4-FFF2-40B4-BE49-F238E27FC236}">
                <a16:creationId xmlns:a16="http://schemas.microsoft.com/office/drawing/2014/main" id="{844E96AA-6B6F-A342-B895-C85D249DA634}"/>
              </a:ext>
            </a:extLst>
          </p:cNvPr>
          <p:cNvSpPr>
            <a:spLocks noGrp="1"/>
          </p:cNvSpPr>
          <p:nvPr>
            <p:ph type="sldNum" sz="quarter" idx="4"/>
          </p:nvPr>
        </p:nvSpPr>
        <p:spPr>
          <a:xfrm>
            <a:off x="9305544" y="6197600"/>
            <a:ext cx="2424545" cy="232461"/>
          </a:xfrm>
          <a:prstGeom prst="rect">
            <a:avLst/>
          </a:prstGeom>
          <a:noFill/>
          <a:effectLst>
            <a:outerShdw blurRad="127000" algn="tl" rotWithShape="0">
              <a:prstClr val="black">
                <a:alpha val="50000"/>
              </a:prstClr>
            </a:outerShdw>
          </a:effectLst>
        </p:spPr>
        <p:txBody>
          <a:bodyPr vert="horz" lIns="0" tIns="0" rIns="0" bIns="0" rtlCol="0" anchor="b" anchorCtr="0"/>
          <a:lstStyle>
            <a:lvl1pPr marL="0" indent="0" algn="l">
              <a:tabLst>
                <a:tab pos="1965960" algn="r"/>
                <a:tab pos="2423160" algn="r"/>
              </a:tabLst>
              <a:defRPr sz="1000" b="0" i="0">
                <a:solidFill>
                  <a:schemeClr val="bg1"/>
                </a:solidFill>
                <a:effectLst/>
                <a:latin typeface="Avenir Next LT Pro" panose="020B0504020202020204" pitchFamily="34" charset="77"/>
              </a:defRPr>
            </a:lvl1pPr>
          </a:lstStyle>
          <a:p>
            <a:r>
              <a:rPr lang="en-US" dirty="0"/>
              <a:t>	 Launch Consulting	 </a:t>
            </a:r>
            <a:fld id="{3E77840B-E412-6145-9E96-8C8206B3AB03}" type="slidenum">
              <a:rPr lang="en-US" smtClean="0"/>
              <a:pPr/>
              <a:t>‹#›</a:t>
            </a:fld>
            <a:endParaRPr lang="en-US" dirty="0"/>
          </a:p>
        </p:txBody>
      </p:sp>
    </p:spTree>
    <p:extLst>
      <p:ext uri="{BB962C8B-B14F-4D97-AF65-F5344CB8AC3E}">
        <p14:creationId xmlns:p14="http://schemas.microsoft.com/office/powerpoint/2010/main" val="3736564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dy Slid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D1FCA87-34E0-C745-AC9B-2505C1623BA2}"/>
              </a:ext>
            </a:extLst>
          </p:cNvPr>
          <p:cNvSpPr>
            <a:spLocks noGrp="1"/>
          </p:cNvSpPr>
          <p:nvPr>
            <p:ph type="title"/>
          </p:nvPr>
        </p:nvSpPr>
        <p:spPr>
          <a:xfrm>
            <a:off x="914400" y="0"/>
            <a:ext cx="10363200" cy="1627632"/>
          </a:xfrm>
        </p:spPr>
        <p:txBody>
          <a:bodyPr rIns="0"/>
          <a:lstStyle>
            <a:lvl1pPr>
              <a:defRPr>
                <a:solidFill>
                  <a:schemeClr val="tx1"/>
                </a:solidFill>
              </a:defRPr>
            </a:lvl1pPr>
          </a:lstStyle>
          <a:p>
            <a:r>
              <a:rPr lang="en-US"/>
              <a:t>Click to edit Master title style</a:t>
            </a:r>
          </a:p>
        </p:txBody>
      </p:sp>
      <p:sp>
        <p:nvSpPr>
          <p:cNvPr id="17" name="Text Placeholder 11">
            <a:extLst>
              <a:ext uri="{FF2B5EF4-FFF2-40B4-BE49-F238E27FC236}">
                <a16:creationId xmlns:a16="http://schemas.microsoft.com/office/drawing/2014/main" id="{80926C91-91BD-8C4A-9338-ED348C5ED44D}"/>
              </a:ext>
            </a:extLst>
          </p:cNvPr>
          <p:cNvSpPr>
            <a:spLocks noGrp="1"/>
          </p:cNvSpPr>
          <p:nvPr>
            <p:ph type="body" sz="quarter" idx="14"/>
          </p:nvPr>
        </p:nvSpPr>
        <p:spPr>
          <a:xfrm>
            <a:off x="914400" y="2240280"/>
            <a:ext cx="10363200" cy="3093720"/>
          </a:xfrm>
        </p:spPr>
        <p:txBody>
          <a:bodyPr rIns="0"/>
          <a:lstStyle>
            <a:lvl1pPr>
              <a:spcAft>
                <a:spcPts val="600"/>
              </a:spcAft>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6">
            <a:extLst>
              <a:ext uri="{FF2B5EF4-FFF2-40B4-BE49-F238E27FC236}">
                <a16:creationId xmlns:a16="http://schemas.microsoft.com/office/drawing/2014/main" id="{392AC820-2A9D-3547-B6B1-153644FDE6C7}"/>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pic>
        <p:nvPicPr>
          <p:cNvPr id="7" name="Graphic 6">
            <a:extLst>
              <a:ext uri="{FF2B5EF4-FFF2-40B4-BE49-F238E27FC236}">
                <a16:creationId xmlns:a16="http://schemas.microsoft.com/office/drawing/2014/main" id="{0CB58D02-A2B2-624A-9827-91DFB9CBCA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5645" y="6058912"/>
            <a:ext cx="598280" cy="584835"/>
          </a:xfrm>
          <a:prstGeom prst="rect">
            <a:avLst/>
          </a:prstGeom>
        </p:spPr>
      </p:pic>
      <p:sp>
        <p:nvSpPr>
          <p:cNvPr id="12" name="Slide Number Placeholder 5">
            <a:extLst>
              <a:ext uri="{FF2B5EF4-FFF2-40B4-BE49-F238E27FC236}">
                <a16:creationId xmlns:a16="http://schemas.microsoft.com/office/drawing/2014/main" id="{FAA50D93-2F4B-8143-9185-0AC8697BC1A9}"/>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Tree>
    <p:extLst>
      <p:ext uri="{BB962C8B-B14F-4D97-AF65-F5344CB8AC3E}">
        <p14:creationId xmlns:p14="http://schemas.microsoft.com/office/powerpoint/2010/main" val="399019056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Slide - pic righ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C56C0530-1551-C743-9B77-FF5BC1C5223C}"/>
              </a:ext>
            </a:extLst>
          </p:cNvPr>
          <p:cNvSpPr>
            <a:spLocks noGrp="1"/>
          </p:cNvSpPr>
          <p:nvPr>
            <p:ph type="pic" sz="quarter" idx="13" hasCustomPrompt="1"/>
          </p:nvPr>
        </p:nvSpPr>
        <p:spPr>
          <a:xfrm>
            <a:off x="6858000" y="457200"/>
            <a:ext cx="4876800" cy="5486400"/>
          </a:xfrm>
        </p:spPr>
        <p:txBody>
          <a:bodyPr/>
          <a:lstStyle/>
          <a:p>
            <a:r>
              <a:rPr lang="en-US" dirty="0"/>
              <a:t>Picture</a:t>
            </a:r>
          </a:p>
        </p:txBody>
      </p:sp>
      <p:sp>
        <p:nvSpPr>
          <p:cNvPr id="4" name="Footer Placeholder 3">
            <a:extLst>
              <a:ext uri="{FF2B5EF4-FFF2-40B4-BE49-F238E27FC236}">
                <a16:creationId xmlns:a16="http://schemas.microsoft.com/office/drawing/2014/main" id="{A788D9E7-9709-FA4F-AC55-4C2E57AEF511}"/>
              </a:ext>
            </a:extLst>
          </p:cNvPr>
          <p:cNvSpPr>
            <a:spLocks noGrp="1"/>
          </p:cNvSpPr>
          <p:nvPr>
            <p:ph type="ftr" sz="quarter" idx="11"/>
          </p:nvPr>
        </p:nvSpPr>
        <p:spPr>
          <a:xfrm>
            <a:off x="914400" y="6201103"/>
            <a:ext cx="4114800" cy="232461"/>
          </a:xfrm>
        </p:spPr>
        <p:txBody>
          <a:bodyPr/>
          <a:lstStyle/>
          <a:p>
            <a:r>
              <a:rPr lang="en-US" dirty="0"/>
              <a:t>CELA CST Live Site Support RFP</a:t>
            </a:r>
          </a:p>
        </p:txBody>
      </p:sp>
      <p:pic>
        <p:nvPicPr>
          <p:cNvPr id="5" name="Graphic 4">
            <a:extLst>
              <a:ext uri="{FF2B5EF4-FFF2-40B4-BE49-F238E27FC236}">
                <a16:creationId xmlns:a16="http://schemas.microsoft.com/office/drawing/2014/main" id="{DB1FB3CA-30BA-8E45-A268-4368EAD5FB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5645" y="6058912"/>
            <a:ext cx="598280" cy="584835"/>
          </a:xfrm>
          <a:prstGeom prst="rect">
            <a:avLst/>
          </a:prstGeom>
        </p:spPr>
      </p:pic>
      <p:sp>
        <p:nvSpPr>
          <p:cNvPr id="6" name="Title 1">
            <a:extLst>
              <a:ext uri="{FF2B5EF4-FFF2-40B4-BE49-F238E27FC236}">
                <a16:creationId xmlns:a16="http://schemas.microsoft.com/office/drawing/2014/main" id="{14834286-A3FB-2A42-BF03-8D5FD70534B7}"/>
              </a:ext>
            </a:extLst>
          </p:cNvPr>
          <p:cNvSpPr>
            <a:spLocks noGrp="1"/>
          </p:cNvSpPr>
          <p:nvPr>
            <p:ph type="title"/>
          </p:nvPr>
        </p:nvSpPr>
        <p:spPr>
          <a:xfrm>
            <a:off x="914400" y="0"/>
            <a:ext cx="5181600" cy="1631482"/>
          </a:xfrm>
        </p:spPr>
        <p:txBody>
          <a:bodyPr rIns="0"/>
          <a:lstStyle/>
          <a:p>
            <a:r>
              <a:rPr lang="en-US"/>
              <a:t>Click to edit Master title style</a:t>
            </a:r>
          </a:p>
        </p:txBody>
      </p:sp>
      <p:sp>
        <p:nvSpPr>
          <p:cNvPr id="7" name="Text Placeholder 11">
            <a:extLst>
              <a:ext uri="{FF2B5EF4-FFF2-40B4-BE49-F238E27FC236}">
                <a16:creationId xmlns:a16="http://schemas.microsoft.com/office/drawing/2014/main" id="{C7CC8A86-DC2F-A242-8B21-9951ACDC3263}"/>
              </a:ext>
            </a:extLst>
          </p:cNvPr>
          <p:cNvSpPr>
            <a:spLocks noGrp="1"/>
          </p:cNvSpPr>
          <p:nvPr>
            <p:ph type="body" sz="quarter" idx="14"/>
          </p:nvPr>
        </p:nvSpPr>
        <p:spPr>
          <a:xfrm>
            <a:off x="914400" y="2240280"/>
            <a:ext cx="5181600" cy="3093720"/>
          </a:xfrm>
        </p:spPr>
        <p:txBody>
          <a:bodyPr rIns="0"/>
          <a:lstStyle>
            <a:lvl1pPr>
              <a:spcBef>
                <a:spcPts val="600"/>
              </a:spcBef>
              <a:spcAft>
                <a:spcPts val="600"/>
              </a:spcAft>
              <a:defRPr>
                <a:solidFill>
                  <a:schemeClr val="bg2"/>
                </a:solidFill>
              </a:defRPr>
            </a:lvl1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949E73E-5963-3A44-9CB6-9205C73D2208}"/>
              </a:ext>
            </a:extLst>
          </p:cNvPr>
          <p:cNvSpPr>
            <a:spLocks noGrp="1"/>
          </p:cNvSpPr>
          <p:nvPr>
            <p:ph type="sldNum" sz="quarter" idx="4"/>
          </p:nvPr>
        </p:nvSpPr>
        <p:spPr>
          <a:xfrm>
            <a:off x="6858000" y="6201103"/>
            <a:ext cx="4872089" cy="232461"/>
          </a:xfrm>
          <a:prstGeom prst="rect">
            <a:avLst/>
          </a:prstGeom>
          <a:effectLst/>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Tree>
    <p:extLst>
      <p:ext uri="{BB962C8B-B14F-4D97-AF65-F5344CB8AC3E}">
        <p14:creationId xmlns:p14="http://schemas.microsoft.com/office/powerpoint/2010/main" val="40901348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Slide - pic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2E2443-E1D3-A44C-AF23-F2874DF90DD7}"/>
              </a:ext>
            </a:extLst>
          </p:cNvPr>
          <p:cNvSpPr>
            <a:spLocks noGrp="1"/>
          </p:cNvSpPr>
          <p:nvPr>
            <p:ph type="pic" sz="quarter" idx="13" hasCustomPrompt="1"/>
          </p:nvPr>
        </p:nvSpPr>
        <p:spPr>
          <a:xfrm>
            <a:off x="457200" y="457200"/>
            <a:ext cx="4876800" cy="5486400"/>
          </a:xfrm>
        </p:spPr>
        <p:txBody>
          <a:bodyPr/>
          <a:lstStyle/>
          <a:p>
            <a:r>
              <a:rPr lang="en-US" dirty="0"/>
              <a:t>Picture</a:t>
            </a:r>
          </a:p>
        </p:txBody>
      </p:sp>
      <p:sp>
        <p:nvSpPr>
          <p:cNvPr id="2" name="Title 1">
            <a:extLst>
              <a:ext uri="{FF2B5EF4-FFF2-40B4-BE49-F238E27FC236}">
                <a16:creationId xmlns:a16="http://schemas.microsoft.com/office/drawing/2014/main" id="{735D8474-92B2-9246-811C-120327C1B931}"/>
              </a:ext>
            </a:extLst>
          </p:cNvPr>
          <p:cNvSpPr>
            <a:spLocks noGrp="1"/>
          </p:cNvSpPr>
          <p:nvPr>
            <p:ph type="title"/>
          </p:nvPr>
        </p:nvSpPr>
        <p:spPr>
          <a:xfrm>
            <a:off x="6096000" y="0"/>
            <a:ext cx="5181600" cy="1630680"/>
          </a:xfrm>
        </p:spPr>
        <p:txBody>
          <a:bodyPr lIns="0" rIns="0"/>
          <a:lstStyle/>
          <a:p>
            <a:r>
              <a:rPr lang="en-US"/>
              <a:t>Click to edit Master title style</a:t>
            </a:r>
          </a:p>
        </p:txBody>
      </p:sp>
      <p:sp>
        <p:nvSpPr>
          <p:cNvPr id="12" name="Text Placeholder 11">
            <a:extLst>
              <a:ext uri="{FF2B5EF4-FFF2-40B4-BE49-F238E27FC236}">
                <a16:creationId xmlns:a16="http://schemas.microsoft.com/office/drawing/2014/main" id="{63472809-86F0-7449-B853-A4BB0E26C7A0}"/>
              </a:ext>
            </a:extLst>
          </p:cNvPr>
          <p:cNvSpPr>
            <a:spLocks noGrp="1"/>
          </p:cNvSpPr>
          <p:nvPr>
            <p:ph type="body" sz="quarter" idx="14"/>
          </p:nvPr>
        </p:nvSpPr>
        <p:spPr>
          <a:xfrm>
            <a:off x="6096000" y="2240280"/>
            <a:ext cx="5181600" cy="3093720"/>
          </a:xfrm>
        </p:spPr>
        <p:txBody>
          <a:bodyPr lIns="0" rIns="0"/>
          <a:lstStyle>
            <a:lvl1pPr>
              <a:spcAft>
                <a:spcPts val="600"/>
              </a:spcAft>
              <a:defRPr>
                <a:solidFill>
                  <a:schemeClr val="bg2"/>
                </a:solidFill>
              </a:defRPr>
            </a:lvl1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E1E93BF2-02B4-F54A-AEEA-3CBFFAEE56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118" y="6068437"/>
            <a:ext cx="598282" cy="584837"/>
          </a:xfrm>
          <a:prstGeom prst="rect">
            <a:avLst/>
          </a:prstGeom>
        </p:spPr>
      </p:pic>
    </p:spTree>
    <p:extLst>
      <p:ext uri="{BB962C8B-B14F-4D97-AF65-F5344CB8AC3E}">
        <p14:creationId xmlns:p14="http://schemas.microsoft.com/office/powerpoint/2010/main" val="45343579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slide">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1025229-965D-3240-9D73-8A4274AA930D}"/>
              </a:ext>
            </a:extLst>
          </p:cNvPr>
          <p:cNvSpPr>
            <a:spLocks noGrp="1"/>
          </p:cNvSpPr>
          <p:nvPr>
            <p:ph type="ftr" sz="quarter" idx="3"/>
          </p:nvPr>
        </p:nvSpPr>
        <p:spPr>
          <a:xfrm>
            <a:off x="914400" y="6201103"/>
            <a:ext cx="4114800" cy="232461"/>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10" name="Title 1">
            <a:extLst>
              <a:ext uri="{FF2B5EF4-FFF2-40B4-BE49-F238E27FC236}">
                <a16:creationId xmlns:a16="http://schemas.microsoft.com/office/drawing/2014/main" id="{7BB8E5BA-1F1D-1249-ADBB-664F52DC73A9}"/>
              </a:ext>
            </a:extLst>
          </p:cNvPr>
          <p:cNvSpPr>
            <a:spLocks noGrp="1"/>
          </p:cNvSpPr>
          <p:nvPr>
            <p:ph type="title"/>
          </p:nvPr>
        </p:nvSpPr>
        <p:spPr>
          <a:xfrm>
            <a:off x="914400" y="0"/>
            <a:ext cx="10363200" cy="1627632"/>
          </a:xfrm>
        </p:spPr>
        <p:txBody>
          <a:bodyPr rIns="0"/>
          <a:lstStyle>
            <a:lvl1pPr>
              <a:defRPr>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04100212-6CB2-DE47-A047-41A0405DC8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5645" y="6058912"/>
            <a:ext cx="598280" cy="584835"/>
          </a:xfrm>
          <a:prstGeom prst="rect">
            <a:avLst/>
          </a:prstGeom>
        </p:spPr>
      </p:pic>
      <p:sp>
        <p:nvSpPr>
          <p:cNvPr id="11" name="Slide Number Placeholder 5">
            <a:extLst>
              <a:ext uri="{FF2B5EF4-FFF2-40B4-BE49-F238E27FC236}">
                <a16:creationId xmlns:a16="http://schemas.microsoft.com/office/drawing/2014/main" id="{B061AA71-FE37-AB46-98ED-8A751EE5CACE}"/>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
        <p:nvSpPr>
          <p:cNvPr id="14" name="Text Placeholder 13">
            <a:extLst>
              <a:ext uri="{FF2B5EF4-FFF2-40B4-BE49-F238E27FC236}">
                <a16:creationId xmlns:a16="http://schemas.microsoft.com/office/drawing/2014/main" id="{245CE70A-82A3-5F4A-9CFA-37C47EAA32F5}"/>
              </a:ext>
            </a:extLst>
          </p:cNvPr>
          <p:cNvSpPr>
            <a:spLocks noGrp="1"/>
          </p:cNvSpPr>
          <p:nvPr>
            <p:ph type="body" sz="quarter" idx="18"/>
          </p:nvPr>
        </p:nvSpPr>
        <p:spPr>
          <a:xfrm>
            <a:off x="923925" y="3136899"/>
            <a:ext cx="1078992" cy="1783080"/>
          </a:xfrm>
        </p:spPr>
        <p:txBody>
          <a:bodyPr rIns="0"/>
          <a:lstStyle>
            <a:lvl1pPr>
              <a:defRPr>
                <a:solidFill>
                  <a:schemeClr val="bg2"/>
                </a:solidFill>
              </a:defRPr>
            </a:lvl1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852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dy Slide - gradient">
    <p:bg>
      <p:bgPr>
        <a:gradFill>
          <a:gsLst>
            <a:gs pos="50000">
              <a:schemeClr val="accent1"/>
            </a:gs>
            <a:gs pos="0">
              <a:schemeClr val="bg2"/>
            </a:gs>
            <a:gs pos="80000">
              <a:schemeClr val="accent5"/>
            </a:gs>
            <a:gs pos="100000">
              <a:schemeClr val="accent2"/>
            </a:gs>
          </a:gsLst>
          <a:lin ang="72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D5A8DF-48C7-5F48-ADF7-CE98103EC9E6}"/>
              </a:ext>
            </a:extLst>
          </p:cNvPr>
          <p:cNvSpPr/>
          <p:nvPr userDrawn="1"/>
        </p:nvSpPr>
        <p:spPr>
          <a:xfrm>
            <a:off x="6858000" y="1"/>
            <a:ext cx="533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6">
            <a:extLst>
              <a:ext uri="{FF2B5EF4-FFF2-40B4-BE49-F238E27FC236}">
                <a16:creationId xmlns:a16="http://schemas.microsoft.com/office/drawing/2014/main" id="{459FFB76-4B18-8645-A65F-4E051830A9F4}"/>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12" name="Text Placeholder 11">
            <a:extLst>
              <a:ext uri="{FF2B5EF4-FFF2-40B4-BE49-F238E27FC236}">
                <a16:creationId xmlns:a16="http://schemas.microsoft.com/office/drawing/2014/main" id="{63472809-86F0-7449-B853-A4BB0E26C7A0}"/>
              </a:ext>
            </a:extLst>
          </p:cNvPr>
          <p:cNvSpPr>
            <a:spLocks noGrp="1"/>
          </p:cNvSpPr>
          <p:nvPr>
            <p:ph type="body" sz="quarter" idx="14"/>
          </p:nvPr>
        </p:nvSpPr>
        <p:spPr>
          <a:xfrm>
            <a:off x="914400" y="2246357"/>
            <a:ext cx="5181599" cy="3087643"/>
          </a:xfrm>
        </p:spPr>
        <p:txBody>
          <a:bodyPr rIns="0"/>
          <a:lstStyle>
            <a:lvl1pPr>
              <a:spcAft>
                <a:spcPts val="600"/>
              </a:spcAft>
              <a:defRPr>
                <a:solidFill>
                  <a:srgbClr val="D6F0FF"/>
                </a:solidFill>
              </a:defRPr>
            </a:lvl1pPr>
            <a:lvl2pPr>
              <a:spcAft>
                <a:spcPts val="600"/>
              </a:spcAft>
              <a:defRPr>
                <a:solidFill>
                  <a:schemeClr val="bg1"/>
                </a:solidFill>
              </a:defRPr>
            </a:lvl2pPr>
            <a:lvl3pPr>
              <a:spcAft>
                <a:spcPts val="600"/>
              </a:spcAft>
              <a:defRPr>
                <a:solidFill>
                  <a:schemeClr val="bg1"/>
                </a:solidFill>
              </a:defRPr>
            </a:lvl3pPr>
            <a:lvl4pPr>
              <a:defRPr>
                <a:solidFill>
                  <a:schemeClr val="bg1"/>
                </a:solidFill>
              </a:defRPr>
            </a:lvl4pPr>
            <a:lvl5pPr>
              <a:spcAft>
                <a:spcPts val="300"/>
              </a:spcAft>
              <a:defRPr>
                <a:solidFill>
                  <a:srgbClr val="D6F0FF"/>
                </a:solidFill>
              </a:defRPr>
            </a:lvl5pPr>
            <a:lvl6pPr>
              <a:spcAft>
                <a:spcPts val="300"/>
              </a:spcAft>
              <a:defRPr>
                <a:solidFill>
                  <a:schemeClr val="bg1"/>
                </a:solidFill>
              </a:defRPr>
            </a:lvl6pPr>
            <a:lvl7pPr>
              <a:spcAft>
                <a:spcPts val="300"/>
              </a:spcAft>
              <a:defRPr>
                <a:solidFill>
                  <a:schemeClr val="bg1"/>
                </a:solidFill>
              </a:defRPr>
            </a:lvl7pPr>
            <a:lvl8pPr>
              <a:spcAft>
                <a:spcPts val="300"/>
              </a:spcAft>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6A672DD-8D3B-D449-8DC7-96796371C7B1}"/>
              </a:ext>
            </a:extLst>
          </p:cNvPr>
          <p:cNvSpPr>
            <a:spLocks noGrp="1"/>
          </p:cNvSpPr>
          <p:nvPr>
            <p:ph type="title"/>
          </p:nvPr>
        </p:nvSpPr>
        <p:spPr>
          <a:xfrm>
            <a:off x="914400" y="0"/>
            <a:ext cx="5181600" cy="1622612"/>
          </a:xfrm>
        </p:spPr>
        <p:txBody>
          <a:bodyPr rIns="0"/>
          <a:lstStyle>
            <a:lvl1pPr>
              <a:defRPr>
                <a:solidFill>
                  <a:schemeClr val="bg1"/>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0CFFFDCC-114C-AA48-9147-95E6B6B65FA2}"/>
              </a:ext>
            </a:extLst>
          </p:cNvPr>
          <p:cNvSpPr>
            <a:spLocks noGrp="1"/>
          </p:cNvSpPr>
          <p:nvPr>
            <p:ph type="sldNum" sz="quarter" idx="4"/>
          </p:nvPr>
        </p:nvSpPr>
        <p:spPr>
          <a:xfrm>
            <a:off x="6858000" y="6197600"/>
            <a:ext cx="4872089" cy="232461"/>
          </a:xfrm>
          <a:prstGeom prst="rect">
            <a:avLst/>
          </a:prstGeom>
          <a:effectLst/>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a:t>
            </a:r>
            <a:r>
              <a:rPr lang="en-US" dirty="0">
                <a:solidFill>
                  <a:srgbClr val="B3B6B8"/>
                </a:solidFill>
              </a:rPr>
              <a:t> Launch Consulting</a:t>
            </a:r>
            <a:r>
              <a:rPr lang="en-US" dirty="0"/>
              <a:t>	 </a:t>
            </a:r>
            <a:fld id="{3E77840B-E412-6145-9E96-8C8206B3AB03}" type="slidenum">
              <a:rPr lang="en-US" smtClean="0"/>
              <a:pPr>
                <a:tabLst>
                  <a:tab pos="4416552" algn="r"/>
                  <a:tab pos="4873752" algn="r"/>
                </a:tabLst>
              </a:pPr>
              <a:t>‹#›</a:t>
            </a:fld>
            <a:endParaRPr lang="en-US" dirty="0"/>
          </a:p>
        </p:txBody>
      </p:sp>
      <p:pic>
        <p:nvPicPr>
          <p:cNvPr id="9" name="Graphic 8">
            <a:extLst>
              <a:ext uri="{FF2B5EF4-FFF2-40B4-BE49-F238E27FC236}">
                <a16:creationId xmlns:a16="http://schemas.microsoft.com/office/drawing/2014/main" id="{E01DC653-8F62-AB44-98C3-61DD46AE91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643" y="6055737"/>
            <a:ext cx="598282" cy="584837"/>
          </a:xfrm>
          <a:prstGeom prst="rect">
            <a:avLst/>
          </a:prstGeom>
        </p:spPr>
      </p:pic>
    </p:spTree>
    <p:extLst>
      <p:ext uri="{BB962C8B-B14F-4D97-AF65-F5344CB8AC3E}">
        <p14:creationId xmlns:p14="http://schemas.microsoft.com/office/powerpoint/2010/main" val="41231711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bg>
      <p:bgPr>
        <a:gradFill>
          <a:gsLst>
            <a:gs pos="0">
              <a:schemeClr val="bg2"/>
            </a:gs>
            <a:gs pos="50000">
              <a:schemeClr val="accent1"/>
            </a:gs>
            <a:gs pos="80000">
              <a:schemeClr val="accent5"/>
            </a:gs>
            <a:gs pos="100000">
              <a:schemeClr val="accent2">
                <a:lumMod val="100000"/>
              </a:schemeClr>
            </a:gs>
          </a:gsLst>
          <a:lin ang="72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26A13-F68A-3F4E-AFD8-A4B434C41006}"/>
              </a:ext>
            </a:extLst>
          </p:cNvPr>
          <p:cNvSpPr/>
          <p:nvPr userDrawn="1"/>
        </p:nvSpPr>
        <p:spPr>
          <a:xfrm>
            <a:off x="6858000" y="457199"/>
            <a:ext cx="4876800" cy="5943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9CC961-C208-0647-9D01-CECA28229775}"/>
              </a:ext>
            </a:extLst>
          </p:cNvPr>
          <p:cNvSpPr>
            <a:spLocks noGrp="1"/>
          </p:cNvSpPr>
          <p:nvPr>
            <p:ph type="title"/>
          </p:nvPr>
        </p:nvSpPr>
        <p:spPr>
          <a:xfrm>
            <a:off x="914400" y="457199"/>
            <a:ext cx="5181600" cy="2127429"/>
          </a:xfrm>
        </p:spPr>
        <p:txBody>
          <a:bodyPr rIns="0"/>
          <a:lstStyle>
            <a:lvl1pPr>
              <a:defRPr>
                <a:solidFill>
                  <a:schemeClr val="bg1"/>
                </a:solidFill>
              </a:defRPr>
            </a:lvl1pPr>
          </a:lstStyle>
          <a:p>
            <a:r>
              <a:rPr lang="en-US"/>
              <a:t>Click to edit Master title style</a:t>
            </a:r>
            <a:endParaRPr lang="en-US" dirty="0"/>
          </a:p>
        </p:txBody>
      </p:sp>
      <p:sp>
        <p:nvSpPr>
          <p:cNvPr id="9" name="Picture Placeholder 14">
            <a:extLst>
              <a:ext uri="{FF2B5EF4-FFF2-40B4-BE49-F238E27FC236}">
                <a16:creationId xmlns:a16="http://schemas.microsoft.com/office/drawing/2014/main" id="{23428FFD-0781-9044-878D-A77ED165803D}"/>
              </a:ext>
            </a:extLst>
          </p:cNvPr>
          <p:cNvSpPr>
            <a:spLocks noGrp="1" noChangeAspect="1"/>
          </p:cNvSpPr>
          <p:nvPr>
            <p:ph type="pic" sz="quarter" idx="17" hasCustomPrompt="1"/>
          </p:nvPr>
        </p:nvSpPr>
        <p:spPr>
          <a:xfrm>
            <a:off x="7924800" y="2057400"/>
            <a:ext cx="2743200" cy="2743200"/>
          </a:xfrm>
        </p:spPr>
        <p:txBody>
          <a:bodyPr rIns="0" anchor="ctr"/>
          <a:lstStyle>
            <a:lvl2pPr algn="ctr">
              <a:defRPr b="1">
                <a:solidFill>
                  <a:schemeClr val="tx1"/>
                </a:solidFill>
              </a:defRPr>
            </a:lvl2pPr>
          </a:lstStyle>
          <a:p>
            <a:pPr lvl="1"/>
            <a:r>
              <a:rPr lang="en-US" dirty="0"/>
              <a:t>LOGO</a:t>
            </a:r>
          </a:p>
        </p:txBody>
      </p:sp>
      <p:sp>
        <p:nvSpPr>
          <p:cNvPr id="4" name="Text Placeholder 3">
            <a:extLst>
              <a:ext uri="{FF2B5EF4-FFF2-40B4-BE49-F238E27FC236}">
                <a16:creationId xmlns:a16="http://schemas.microsoft.com/office/drawing/2014/main" id="{247A474C-45E0-E342-B89A-224AF5FFEC6F}"/>
              </a:ext>
            </a:extLst>
          </p:cNvPr>
          <p:cNvSpPr>
            <a:spLocks noGrp="1"/>
          </p:cNvSpPr>
          <p:nvPr>
            <p:ph type="body" sz="quarter" idx="18" hasCustomPrompt="1"/>
          </p:nvPr>
        </p:nvSpPr>
        <p:spPr>
          <a:xfrm>
            <a:off x="914400" y="4598988"/>
            <a:ext cx="4130503" cy="800100"/>
          </a:xfrm>
        </p:spPr>
        <p:txBody>
          <a:bodyPr anchor="b"/>
          <a:lstStyle>
            <a:lvl1pPr>
              <a:defRPr b="0" cap="none">
                <a:solidFill>
                  <a:schemeClr val="bg1"/>
                </a:solidFill>
              </a:defRPr>
            </a:lvl1pPr>
            <a:lvl2pPr>
              <a:spcBef>
                <a:spcPts val="450"/>
              </a:spcBef>
              <a:spcAft>
                <a:spcPts val="0"/>
              </a:spcAft>
              <a:defRPr lang="en-US" sz="1800" b="0" i="0" kern="1200" dirty="0" smtClean="0">
                <a:solidFill>
                  <a:schemeClr val="accent4"/>
                </a:solidFill>
                <a:latin typeface="Avenir Next LT Pro" panose="020B0504020202020204" pitchFamily="34" charset="77"/>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defTabSz="914400" rtl="0" eaLnBrk="1" latinLnBrk="0" hangingPunct="1">
              <a:lnSpc>
                <a:spcPct val="100000"/>
              </a:lnSpc>
              <a:spcBef>
                <a:spcPts val="0"/>
              </a:spcBef>
              <a:spcAft>
                <a:spcPts val="0"/>
              </a:spcAft>
              <a:buFont typeface="Wingdings" pitchFamily="2" charset="2"/>
              <a:buNone/>
            </a:pPr>
            <a:r>
              <a:rPr lang="en-US" dirty="0"/>
              <a:t>Click to edit master text styles</a:t>
            </a:r>
          </a:p>
          <a:p>
            <a:pPr lvl="1"/>
            <a:r>
              <a:rPr lang="en-US" dirty="0"/>
              <a:t>Second level</a:t>
            </a:r>
          </a:p>
        </p:txBody>
      </p:sp>
    </p:spTree>
    <p:extLst>
      <p:ext uri="{BB962C8B-B14F-4D97-AF65-F5344CB8AC3E}">
        <p14:creationId xmlns:p14="http://schemas.microsoft.com/office/powerpoint/2010/main" val="515471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Slide - gradient full">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8474-92B2-9246-811C-120327C1B931}"/>
              </a:ext>
            </a:extLst>
          </p:cNvPr>
          <p:cNvSpPr>
            <a:spLocks noGrp="1"/>
          </p:cNvSpPr>
          <p:nvPr>
            <p:ph type="title"/>
          </p:nvPr>
        </p:nvSpPr>
        <p:spPr>
          <a:xfrm>
            <a:off x="914400" y="0"/>
            <a:ext cx="10363200" cy="1631576"/>
          </a:xfrm>
        </p:spPr>
        <p:txBody>
          <a:bodyPr rIns="0"/>
          <a:lstStyle>
            <a:lvl1pPr>
              <a:defRPr>
                <a:solidFill>
                  <a:schemeClr val="bg1"/>
                </a:solidFill>
              </a:defRPr>
            </a:lvl1pPr>
          </a:lstStyle>
          <a:p>
            <a:r>
              <a:rPr lang="en-US"/>
              <a:t>Click to edit Master title style</a:t>
            </a:r>
          </a:p>
        </p:txBody>
      </p:sp>
      <p:sp>
        <p:nvSpPr>
          <p:cNvPr id="4" name="Footer Placeholder 6">
            <a:extLst>
              <a:ext uri="{FF2B5EF4-FFF2-40B4-BE49-F238E27FC236}">
                <a16:creationId xmlns:a16="http://schemas.microsoft.com/office/drawing/2014/main" id="{459FFB76-4B18-8645-A65F-4E051830A9F4}"/>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12" name="Text Placeholder 11">
            <a:extLst>
              <a:ext uri="{FF2B5EF4-FFF2-40B4-BE49-F238E27FC236}">
                <a16:creationId xmlns:a16="http://schemas.microsoft.com/office/drawing/2014/main" id="{63472809-86F0-7449-B853-A4BB0E26C7A0}"/>
              </a:ext>
            </a:extLst>
          </p:cNvPr>
          <p:cNvSpPr>
            <a:spLocks noGrp="1"/>
          </p:cNvSpPr>
          <p:nvPr>
            <p:ph type="body" sz="quarter" idx="14"/>
          </p:nvPr>
        </p:nvSpPr>
        <p:spPr>
          <a:xfrm>
            <a:off x="914400" y="2240280"/>
            <a:ext cx="10363200" cy="3093720"/>
          </a:xfrm>
        </p:spPr>
        <p:txBody>
          <a:bodyPr rIns="0"/>
          <a:lstStyle>
            <a:lvl1pPr>
              <a:spcAft>
                <a:spcPts val="600"/>
              </a:spcAft>
              <a:defRPr>
                <a:solidFill>
                  <a:srgbClr val="D6F0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rgbClr val="D6F0FF"/>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BC23D74-6867-8C4E-86D0-2FDA8B2FABB6}"/>
              </a:ext>
            </a:extLst>
          </p:cNvPr>
          <p:cNvSpPr>
            <a:spLocks noGrp="1"/>
          </p:cNvSpPr>
          <p:nvPr>
            <p:ph type="sldNum" sz="quarter" idx="4"/>
          </p:nvPr>
        </p:nvSpPr>
        <p:spPr>
          <a:xfrm>
            <a:off x="6858000" y="6197600"/>
            <a:ext cx="4872089" cy="232461"/>
          </a:xfrm>
          <a:prstGeom prst="rect">
            <a:avLst/>
          </a:prstGeom>
          <a:effectLst/>
        </p:spPr>
        <p:txBody>
          <a:bodyPr vert="horz" lIns="0" tIns="0" rIns="0" bIns="0" rtlCol="0" anchor="b" anchorCtr="0"/>
          <a:lstStyle>
            <a:lvl1pPr marL="0" indent="0" algn="l">
              <a:tabLst>
                <a:tab pos="4854575" algn="l"/>
              </a:tabLst>
              <a:defRPr sz="1000" b="0" i="0">
                <a:solidFill>
                  <a:schemeClr val="bg1"/>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pic>
        <p:nvPicPr>
          <p:cNvPr id="10" name="Graphic 9">
            <a:extLst>
              <a:ext uri="{FF2B5EF4-FFF2-40B4-BE49-F238E27FC236}">
                <a16:creationId xmlns:a16="http://schemas.microsoft.com/office/drawing/2014/main" id="{44470D18-D9E9-604A-A6CC-A98FAB56A4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643" y="6055737"/>
            <a:ext cx="598282" cy="584837"/>
          </a:xfrm>
          <a:prstGeom prst="rect">
            <a:avLst/>
          </a:prstGeom>
        </p:spPr>
      </p:pic>
    </p:spTree>
    <p:extLst>
      <p:ext uri="{BB962C8B-B14F-4D97-AF65-F5344CB8AC3E}">
        <p14:creationId xmlns:p14="http://schemas.microsoft.com/office/powerpoint/2010/main" val="7853614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m slide">
    <p:bg>
      <p:bgPr>
        <a:solidFill>
          <a:schemeClr val="bg1"/>
        </a:solidFill>
        <a:effectLst/>
      </p:bgPr>
    </p:bg>
    <p:spTree>
      <p:nvGrpSpPr>
        <p:cNvPr id="1" name=""/>
        <p:cNvGrpSpPr/>
        <p:nvPr/>
      </p:nvGrpSpPr>
      <p:grpSpPr>
        <a:xfrm>
          <a:off x="0" y="0"/>
          <a:ext cx="0" cy="0"/>
          <a:chOff x="0" y="0"/>
          <a:chExt cx="0" cy="0"/>
        </a:xfrm>
      </p:grpSpPr>
      <p:sp>
        <p:nvSpPr>
          <p:cNvPr id="4" name="Footer Placeholder 6">
            <a:extLst>
              <a:ext uri="{FF2B5EF4-FFF2-40B4-BE49-F238E27FC236}">
                <a16:creationId xmlns:a16="http://schemas.microsoft.com/office/drawing/2014/main" id="{459FFB76-4B18-8645-A65F-4E051830A9F4}"/>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6" name="Title 1">
            <a:extLst>
              <a:ext uri="{FF2B5EF4-FFF2-40B4-BE49-F238E27FC236}">
                <a16:creationId xmlns:a16="http://schemas.microsoft.com/office/drawing/2014/main" id="{F0590021-560F-9B49-956F-A658A1669EDB}"/>
              </a:ext>
            </a:extLst>
          </p:cNvPr>
          <p:cNvSpPr>
            <a:spLocks noGrp="1"/>
          </p:cNvSpPr>
          <p:nvPr>
            <p:ph type="title"/>
          </p:nvPr>
        </p:nvSpPr>
        <p:spPr>
          <a:xfrm>
            <a:off x="914400" y="0"/>
            <a:ext cx="10363200" cy="1627632"/>
          </a:xfrm>
        </p:spPr>
        <p:txBody>
          <a:bodyPr rIns="0"/>
          <a:lstStyle>
            <a:lvl1pPr algn="ct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5D9A7070-2616-C244-B306-AFAB078D8EAA}"/>
              </a:ext>
            </a:extLst>
          </p:cNvPr>
          <p:cNvSpPr>
            <a:spLocks noGrp="1"/>
          </p:cNvSpPr>
          <p:nvPr>
            <p:ph type="body" sz="quarter" idx="13"/>
          </p:nvPr>
        </p:nvSpPr>
        <p:spPr>
          <a:xfrm>
            <a:off x="2286000"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A20DCD81-2F86-0040-83DB-712B42429639}"/>
              </a:ext>
            </a:extLst>
          </p:cNvPr>
          <p:cNvSpPr>
            <a:spLocks noGrp="1"/>
          </p:cNvSpPr>
          <p:nvPr>
            <p:ph type="body" sz="quarter" idx="14"/>
          </p:nvPr>
        </p:nvSpPr>
        <p:spPr>
          <a:xfrm>
            <a:off x="4215384"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D34F4BE6-6FFC-BC4D-95AD-2D1C39C0109B}"/>
              </a:ext>
            </a:extLst>
          </p:cNvPr>
          <p:cNvSpPr>
            <a:spLocks noGrp="1"/>
          </p:cNvSpPr>
          <p:nvPr>
            <p:ph type="body" sz="quarter" idx="15"/>
          </p:nvPr>
        </p:nvSpPr>
        <p:spPr>
          <a:xfrm>
            <a:off x="6144768"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33FA3CD2-7ADF-AD44-8C4E-A538791437E3}"/>
              </a:ext>
            </a:extLst>
          </p:cNvPr>
          <p:cNvSpPr>
            <a:spLocks noGrp="1"/>
          </p:cNvSpPr>
          <p:nvPr>
            <p:ph type="body" sz="quarter" idx="16"/>
          </p:nvPr>
        </p:nvSpPr>
        <p:spPr>
          <a:xfrm>
            <a:off x="8074152"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A582E8E2-9D29-DF48-8A93-782D5B501B5D}"/>
              </a:ext>
            </a:extLst>
          </p:cNvPr>
          <p:cNvSpPr>
            <a:spLocks noGrp="1" noChangeAspect="1"/>
          </p:cNvSpPr>
          <p:nvPr>
            <p:ph type="pic" sz="quarter" idx="17"/>
          </p:nvPr>
        </p:nvSpPr>
        <p:spPr>
          <a:xfrm>
            <a:off x="2423160"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
        <p:nvSpPr>
          <p:cNvPr id="12" name="Picture Placeholder 2">
            <a:extLst>
              <a:ext uri="{FF2B5EF4-FFF2-40B4-BE49-F238E27FC236}">
                <a16:creationId xmlns:a16="http://schemas.microsoft.com/office/drawing/2014/main" id="{CBFEEFA5-956B-074C-BC46-6521EBC9858B}"/>
              </a:ext>
            </a:extLst>
          </p:cNvPr>
          <p:cNvSpPr>
            <a:spLocks noGrp="1" noChangeAspect="1"/>
          </p:cNvSpPr>
          <p:nvPr>
            <p:ph type="pic" sz="quarter" idx="18"/>
          </p:nvPr>
        </p:nvSpPr>
        <p:spPr>
          <a:xfrm>
            <a:off x="4352544"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
        <p:nvSpPr>
          <p:cNvPr id="13" name="Picture Placeholder 2">
            <a:extLst>
              <a:ext uri="{FF2B5EF4-FFF2-40B4-BE49-F238E27FC236}">
                <a16:creationId xmlns:a16="http://schemas.microsoft.com/office/drawing/2014/main" id="{391A8FEA-8D6A-CB4B-B248-193395683066}"/>
              </a:ext>
            </a:extLst>
          </p:cNvPr>
          <p:cNvSpPr>
            <a:spLocks noGrp="1" noChangeAspect="1"/>
          </p:cNvSpPr>
          <p:nvPr>
            <p:ph type="pic" sz="quarter" idx="19"/>
          </p:nvPr>
        </p:nvSpPr>
        <p:spPr>
          <a:xfrm>
            <a:off x="6281928"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
        <p:nvSpPr>
          <p:cNvPr id="14" name="Picture Placeholder 2">
            <a:extLst>
              <a:ext uri="{FF2B5EF4-FFF2-40B4-BE49-F238E27FC236}">
                <a16:creationId xmlns:a16="http://schemas.microsoft.com/office/drawing/2014/main" id="{87282CF7-54D4-3949-BF57-07E919223F2A}"/>
              </a:ext>
            </a:extLst>
          </p:cNvPr>
          <p:cNvSpPr>
            <a:spLocks noGrp="1" noChangeAspect="1"/>
          </p:cNvSpPr>
          <p:nvPr>
            <p:ph type="pic" sz="quarter" idx="20"/>
          </p:nvPr>
        </p:nvSpPr>
        <p:spPr>
          <a:xfrm>
            <a:off x="8209649"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pic>
        <p:nvPicPr>
          <p:cNvPr id="17" name="Graphic 16">
            <a:extLst>
              <a:ext uri="{FF2B5EF4-FFF2-40B4-BE49-F238E27FC236}">
                <a16:creationId xmlns:a16="http://schemas.microsoft.com/office/drawing/2014/main" id="{FE3FDA3B-CE0B-9048-B470-053DFB174C0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5645" y="6058912"/>
            <a:ext cx="598280" cy="584835"/>
          </a:xfrm>
          <a:prstGeom prst="rect">
            <a:avLst/>
          </a:prstGeom>
        </p:spPr>
      </p:pic>
      <p:sp>
        <p:nvSpPr>
          <p:cNvPr id="18" name="Slide Number Placeholder 5">
            <a:extLst>
              <a:ext uri="{FF2B5EF4-FFF2-40B4-BE49-F238E27FC236}">
                <a16:creationId xmlns:a16="http://schemas.microsoft.com/office/drawing/2014/main" id="{C02FFDF1-9D16-5D44-BF1D-BE6C5392E1A7}"/>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Tree>
    <p:extLst>
      <p:ext uri="{BB962C8B-B14F-4D97-AF65-F5344CB8AC3E}">
        <p14:creationId xmlns:p14="http://schemas.microsoft.com/office/powerpoint/2010/main" val="165363837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Footer Placeholder 6">
            <a:extLst>
              <a:ext uri="{FF2B5EF4-FFF2-40B4-BE49-F238E27FC236}">
                <a16:creationId xmlns:a16="http://schemas.microsoft.com/office/drawing/2014/main" id="{459FFB76-4B18-8645-A65F-4E051830A9F4}"/>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6" name="Title 1">
            <a:extLst>
              <a:ext uri="{FF2B5EF4-FFF2-40B4-BE49-F238E27FC236}">
                <a16:creationId xmlns:a16="http://schemas.microsoft.com/office/drawing/2014/main" id="{F0590021-560F-9B49-956F-A658A1669EDB}"/>
              </a:ext>
            </a:extLst>
          </p:cNvPr>
          <p:cNvSpPr>
            <a:spLocks noGrp="1"/>
          </p:cNvSpPr>
          <p:nvPr>
            <p:ph type="title"/>
          </p:nvPr>
        </p:nvSpPr>
        <p:spPr>
          <a:xfrm>
            <a:off x="914400" y="0"/>
            <a:ext cx="10363200" cy="2128438"/>
          </a:xfrm>
        </p:spPr>
        <p:txBody>
          <a:bodyPr rIns="0"/>
          <a:lstStyle>
            <a:lvl1pPr algn="l">
              <a:defRPr sz="4800">
                <a:solidFill>
                  <a:schemeClr val="bg2"/>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8823F046-2750-1E49-8A81-7F367B39F2CE}"/>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pic>
        <p:nvPicPr>
          <p:cNvPr id="10" name="Graphic 9">
            <a:extLst>
              <a:ext uri="{FF2B5EF4-FFF2-40B4-BE49-F238E27FC236}">
                <a16:creationId xmlns:a16="http://schemas.microsoft.com/office/drawing/2014/main" id="{629258D7-6204-ED45-B13C-9E43EB3311F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5645" y="6058912"/>
            <a:ext cx="598280" cy="584835"/>
          </a:xfrm>
          <a:prstGeom prst="rect">
            <a:avLst/>
          </a:prstGeom>
        </p:spPr>
      </p:pic>
      <p:pic>
        <p:nvPicPr>
          <p:cNvPr id="12" name="Picture Placeholder 6">
            <a:extLst>
              <a:ext uri="{FF2B5EF4-FFF2-40B4-BE49-F238E27FC236}">
                <a16:creationId xmlns:a16="http://schemas.microsoft.com/office/drawing/2014/main" id="{E7DC59C5-15A7-7D4D-89B0-7C488B85C4E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358" t="28503" r="-449" b="29664"/>
          <a:stretch/>
        </p:blipFill>
        <p:spPr>
          <a:xfrm>
            <a:off x="6096001" y="1828317"/>
            <a:ext cx="5638800" cy="2272417"/>
          </a:xfrm>
          <a:prstGeom prst="rect">
            <a:avLst/>
          </a:prstGeom>
        </p:spPr>
      </p:pic>
      <p:sp>
        <p:nvSpPr>
          <p:cNvPr id="3" name="Text Placeholder 2">
            <a:extLst>
              <a:ext uri="{FF2B5EF4-FFF2-40B4-BE49-F238E27FC236}">
                <a16:creationId xmlns:a16="http://schemas.microsoft.com/office/drawing/2014/main" id="{774B5EF3-A310-4D4E-A7E5-1F2A83500DF3}"/>
              </a:ext>
            </a:extLst>
          </p:cNvPr>
          <p:cNvSpPr>
            <a:spLocks noGrp="1"/>
          </p:cNvSpPr>
          <p:nvPr>
            <p:ph type="body" sz="quarter" idx="15"/>
          </p:nvPr>
        </p:nvSpPr>
        <p:spPr>
          <a:xfrm>
            <a:off x="923925" y="2298700"/>
            <a:ext cx="5181600" cy="3094038"/>
          </a:xfrm>
        </p:spPr>
        <p:txBody>
          <a:bodyPr rIns="0"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2100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able slide - whit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590021-560F-9B49-956F-A658A1669EDB}"/>
              </a:ext>
            </a:extLst>
          </p:cNvPr>
          <p:cNvSpPr>
            <a:spLocks noGrp="1"/>
          </p:cNvSpPr>
          <p:nvPr>
            <p:ph type="title"/>
          </p:nvPr>
        </p:nvSpPr>
        <p:spPr>
          <a:xfrm>
            <a:off x="914400" y="457200"/>
            <a:ext cx="10363200" cy="640080"/>
          </a:xfrm>
        </p:spPr>
        <p:txBody>
          <a:bodyPr rIns="0" anchor="b" anchorCtr="0"/>
          <a:lstStyle>
            <a:lvl1pPr algn="l">
              <a:defRPr>
                <a:solidFill>
                  <a:schemeClr val="tx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8C02589F-0998-6840-AABE-109EFCDDE6CA}"/>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9" name="Slide Number Placeholder 5">
            <a:extLst>
              <a:ext uri="{FF2B5EF4-FFF2-40B4-BE49-F238E27FC236}">
                <a16:creationId xmlns:a16="http://schemas.microsoft.com/office/drawing/2014/main" id="{BBD4EB94-2A4C-BD42-9596-075A328DD8F8}"/>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Proprietary and Confidential Launch Consulting 2021	 </a:t>
            </a:r>
            <a:fld id="{3E77840B-E412-6145-9E96-8C8206B3AB03}" type="slidenum">
              <a:rPr lang="en-US" smtClean="0"/>
              <a:pPr>
                <a:tabLst>
                  <a:tab pos="4416552" algn="r"/>
                  <a:tab pos="4873752" algn="r"/>
                </a:tabLst>
              </a:pPr>
              <a:t>‹#›</a:t>
            </a:fld>
            <a:endParaRPr lang="en-US" dirty="0"/>
          </a:p>
        </p:txBody>
      </p:sp>
      <p:pic>
        <p:nvPicPr>
          <p:cNvPr id="10" name="Graphic 9">
            <a:extLst>
              <a:ext uri="{FF2B5EF4-FFF2-40B4-BE49-F238E27FC236}">
                <a16:creationId xmlns:a16="http://schemas.microsoft.com/office/drawing/2014/main" id="{BA257265-5908-7641-9F8B-0865EFA4F6F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6120" y="6068437"/>
            <a:ext cx="598280" cy="584835"/>
          </a:xfrm>
          <a:prstGeom prst="rect">
            <a:avLst/>
          </a:prstGeom>
        </p:spPr>
      </p:pic>
    </p:spTree>
    <p:extLst>
      <p:ext uri="{BB962C8B-B14F-4D97-AF65-F5344CB8AC3E}">
        <p14:creationId xmlns:p14="http://schemas.microsoft.com/office/powerpoint/2010/main" val="189613555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23B57B-8B92-6147-A0F4-80D4F28A5E99}"/>
              </a:ext>
            </a:extLst>
          </p:cNvPr>
          <p:cNvSpPr>
            <a:spLocks noGrp="1"/>
          </p:cNvSpPr>
          <p:nvPr>
            <p:ph type="body" sz="quarter" idx="11"/>
          </p:nvPr>
        </p:nvSpPr>
        <p:spPr>
          <a:xfrm>
            <a:off x="457200" y="2096813"/>
            <a:ext cx="5399197" cy="3492172"/>
          </a:xfrm>
        </p:spPr>
        <p:txBody>
          <a:bodyPr/>
          <a:lstStyle>
            <a:lvl1pPr marL="0" indent="0">
              <a:buNone/>
              <a:defRPr sz="1800" b="0" i="0">
                <a:solidFill>
                  <a:schemeClr val="tx1">
                    <a:lumMod val="65000"/>
                    <a:lumOff val="35000"/>
                  </a:schemeClr>
                </a:solidFill>
                <a:latin typeface="Lato" panose="020F0502020204030203" pitchFamily="34" charset="0"/>
                <a:cs typeface="Segoe UI Semilight" panose="020B04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8" name="Text Placeholder 5">
            <a:extLst>
              <a:ext uri="{FF2B5EF4-FFF2-40B4-BE49-F238E27FC236}">
                <a16:creationId xmlns:a16="http://schemas.microsoft.com/office/drawing/2014/main" id="{B6575E53-E50A-4B5C-8896-93B0BF356967}"/>
              </a:ext>
            </a:extLst>
          </p:cNvPr>
          <p:cNvSpPr>
            <a:spLocks noGrp="1"/>
          </p:cNvSpPr>
          <p:nvPr>
            <p:ph type="body" sz="quarter" idx="12" hasCustomPrompt="1"/>
          </p:nvPr>
        </p:nvSpPr>
        <p:spPr>
          <a:xfrm>
            <a:off x="457200" y="1130570"/>
            <a:ext cx="5399196" cy="622738"/>
          </a:xfrm>
        </p:spPr>
        <p:txBody>
          <a:bodyPr>
            <a:noAutofit/>
          </a:bodyPr>
          <a:lstStyle>
            <a:lvl1pPr marL="0" indent="0">
              <a:buNone/>
              <a:defRPr sz="4000" b="0" i="0">
                <a:solidFill>
                  <a:schemeClr val="tx1"/>
                </a:solidFill>
                <a:latin typeface="Lato" panose="020F0502020204030203" pitchFamily="34" charset="0"/>
                <a:ea typeface="Roboto Light" panose="02000000000000000000" pitchFamily="2" charset="0"/>
                <a:cs typeface="Segoe UI Semilight" panose="020B04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Page Title</a:t>
            </a:r>
          </a:p>
        </p:txBody>
      </p:sp>
      <p:sp>
        <p:nvSpPr>
          <p:cNvPr id="10" name="Slide Number Placeholder 2">
            <a:extLst>
              <a:ext uri="{FF2B5EF4-FFF2-40B4-BE49-F238E27FC236}">
                <a16:creationId xmlns:a16="http://schemas.microsoft.com/office/drawing/2014/main" id="{D7535CC5-1E79-3A4C-A421-36D262DB34CA}"/>
              </a:ext>
            </a:extLst>
          </p:cNvPr>
          <p:cNvSpPr txBox="1">
            <a:spLocks/>
          </p:cNvSpPr>
          <p:nvPr userDrawn="1"/>
        </p:nvSpPr>
        <p:spPr>
          <a:xfrm>
            <a:off x="6096000" y="6487014"/>
            <a:ext cx="487680" cy="256032"/>
          </a:xfrm>
          <a:prstGeom prst="rect">
            <a:avLst/>
          </a:prstGeom>
        </p:spPr>
        <p:txBody>
          <a:bodyPr/>
          <a:lstStyle>
            <a:defPPr>
              <a:defRPr lang="en-US"/>
            </a:defPPr>
            <a:lvl1pPr marL="0" algn="l" defTabSz="914400" rtl="0" eaLnBrk="1" latinLnBrk="0" hangingPunct="1">
              <a:defRPr sz="14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B226ED-A87C-45E6-9124-68FB8F6251F3}" type="slidenum">
              <a:rPr lang="en-US" sz="1000" smtClean="0"/>
              <a:pPr/>
              <a:t>‹#›</a:t>
            </a:fld>
            <a:endParaRPr lang="en-US" sz="1000" dirty="0"/>
          </a:p>
        </p:txBody>
      </p:sp>
      <p:sp>
        <p:nvSpPr>
          <p:cNvPr id="11" name="Title Placeholder 1">
            <a:extLst>
              <a:ext uri="{FF2B5EF4-FFF2-40B4-BE49-F238E27FC236}">
                <a16:creationId xmlns:a16="http://schemas.microsoft.com/office/drawing/2014/main" id="{224DD18F-8CC2-4049-8BD8-DC71B825354C}"/>
              </a:ext>
            </a:extLst>
          </p:cNvPr>
          <p:cNvSpPr>
            <a:spLocks noGrp="1"/>
          </p:cNvSpPr>
          <p:nvPr>
            <p:ph type="title" hasCustomPrompt="1"/>
          </p:nvPr>
        </p:nvSpPr>
        <p:spPr>
          <a:xfrm>
            <a:off x="457200" y="228600"/>
            <a:ext cx="9875520" cy="274320"/>
          </a:xfrm>
          <a:prstGeom prst="rect">
            <a:avLst/>
          </a:prstGeom>
        </p:spPr>
        <p:txBody>
          <a:bodyPr vert="horz" lIns="91440" tIns="45720" rIns="91440" bIns="45720" rtlCol="0" anchor="ctr">
            <a:noAutofit/>
          </a:bodyPr>
          <a:lstStyle/>
          <a:p>
            <a:r>
              <a:rPr lang="en-US"/>
              <a:t>CLICK TO EDIT MASTER TITLE STYLE</a:t>
            </a:r>
          </a:p>
        </p:txBody>
      </p:sp>
      <p:pic>
        <p:nvPicPr>
          <p:cNvPr id="7" name="Graphic 6">
            <a:extLst>
              <a:ext uri="{FF2B5EF4-FFF2-40B4-BE49-F238E27FC236}">
                <a16:creationId xmlns:a16="http://schemas.microsoft.com/office/drawing/2014/main" id="{BEE8A7C8-AD52-E845-87FC-5806904D9F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22379" y="6340020"/>
            <a:ext cx="1069541" cy="277288"/>
          </a:xfrm>
          <a:prstGeom prst="rect">
            <a:avLst/>
          </a:prstGeom>
        </p:spPr>
      </p:pic>
      <p:pic>
        <p:nvPicPr>
          <p:cNvPr id="9" name="MS logo gray - EMF" descr="Microsoft logo, gray text version">
            <a:extLst>
              <a:ext uri="{FF2B5EF4-FFF2-40B4-BE49-F238E27FC236}">
                <a16:creationId xmlns:a16="http://schemas.microsoft.com/office/drawing/2014/main" id="{4D68249B-433E-D540-958A-E682119958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685800" y="6346571"/>
            <a:ext cx="1366440" cy="292608"/>
          </a:xfrm>
          <a:prstGeom prst="rect">
            <a:avLst/>
          </a:prstGeom>
        </p:spPr>
      </p:pic>
    </p:spTree>
    <p:extLst>
      <p:ext uri="{BB962C8B-B14F-4D97-AF65-F5344CB8AC3E}">
        <p14:creationId xmlns:p14="http://schemas.microsoft.com/office/powerpoint/2010/main" val="394481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ody Slid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D1FCA87-34E0-C745-AC9B-2505C1623BA2}"/>
              </a:ext>
            </a:extLst>
          </p:cNvPr>
          <p:cNvSpPr>
            <a:spLocks noGrp="1"/>
          </p:cNvSpPr>
          <p:nvPr>
            <p:ph type="title"/>
          </p:nvPr>
        </p:nvSpPr>
        <p:spPr>
          <a:xfrm>
            <a:off x="914400" y="0"/>
            <a:ext cx="10363200" cy="1627632"/>
          </a:xfrm>
        </p:spPr>
        <p:txBody>
          <a:bodyPr rIns="0"/>
          <a:lstStyle>
            <a:lvl1pPr>
              <a:defRPr>
                <a:solidFill>
                  <a:schemeClr val="tx1"/>
                </a:solidFill>
              </a:defRPr>
            </a:lvl1pPr>
          </a:lstStyle>
          <a:p>
            <a:r>
              <a:rPr lang="en-US"/>
              <a:t>Click to edit Master title style</a:t>
            </a:r>
          </a:p>
        </p:txBody>
      </p:sp>
      <p:sp>
        <p:nvSpPr>
          <p:cNvPr id="17" name="Text Placeholder 11">
            <a:extLst>
              <a:ext uri="{FF2B5EF4-FFF2-40B4-BE49-F238E27FC236}">
                <a16:creationId xmlns:a16="http://schemas.microsoft.com/office/drawing/2014/main" id="{80926C91-91BD-8C4A-9338-ED348C5ED44D}"/>
              </a:ext>
            </a:extLst>
          </p:cNvPr>
          <p:cNvSpPr>
            <a:spLocks noGrp="1"/>
          </p:cNvSpPr>
          <p:nvPr>
            <p:ph type="body" sz="quarter" idx="14"/>
          </p:nvPr>
        </p:nvSpPr>
        <p:spPr>
          <a:xfrm>
            <a:off x="914400" y="2240280"/>
            <a:ext cx="10363200" cy="3093720"/>
          </a:xfrm>
        </p:spPr>
        <p:txBody>
          <a:bodyPr rIns="0"/>
          <a:lstStyle>
            <a:lvl1pPr>
              <a:spcAft>
                <a:spcPts val="600"/>
              </a:spcAft>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6">
            <a:extLst>
              <a:ext uri="{FF2B5EF4-FFF2-40B4-BE49-F238E27FC236}">
                <a16:creationId xmlns:a16="http://schemas.microsoft.com/office/drawing/2014/main" id="{392AC820-2A9D-3547-B6B1-153644FDE6C7}"/>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Presentation Title Here</a:t>
            </a:r>
          </a:p>
        </p:txBody>
      </p:sp>
      <p:sp>
        <p:nvSpPr>
          <p:cNvPr id="12" name="Slide Number Placeholder 5">
            <a:extLst>
              <a:ext uri="{FF2B5EF4-FFF2-40B4-BE49-F238E27FC236}">
                <a16:creationId xmlns:a16="http://schemas.microsoft.com/office/drawing/2014/main" id="{FAA50D93-2F4B-8143-9185-0AC8697BC1A9}"/>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Tree>
    <p:extLst>
      <p:ext uri="{BB962C8B-B14F-4D97-AF65-F5344CB8AC3E}">
        <p14:creationId xmlns:p14="http://schemas.microsoft.com/office/powerpoint/2010/main" val="401389521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Slide - pic righ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C56C0530-1551-C743-9B77-FF5BC1C5223C}"/>
              </a:ext>
            </a:extLst>
          </p:cNvPr>
          <p:cNvSpPr>
            <a:spLocks noGrp="1"/>
          </p:cNvSpPr>
          <p:nvPr>
            <p:ph type="pic" sz="quarter" idx="13" hasCustomPrompt="1"/>
          </p:nvPr>
        </p:nvSpPr>
        <p:spPr>
          <a:xfrm>
            <a:off x="6858000" y="457200"/>
            <a:ext cx="4876800" cy="5486400"/>
          </a:xfrm>
        </p:spPr>
        <p:txBody>
          <a:bodyPr/>
          <a:lstStyle/>
          <a:p>
            <a:r>
              <a:rPr lang="en-US" dirty="0"/>
              <a:t>Picture</a:t>
            </a:r>
          </a:p>
        </p:txBody>
      </p:sp>
      <p:sp>
        <p:nvSpPr>
          <p:cNvPr id="6" name="Title 1">
            <a:extLst>
              <a:ext uri="{FF2B5EF4-FFF2-40B4-BE49-F238E27FC236}">
                <a16:creationId xmlns:a16="http://schemas.microsoft.com/office/drawing/2014/main" id="{14834286-A3FB-2A42-BF03-8D5FD70534B7}"/>
              </a:ext>
            </a:extLst>
          </p:cNvPr>
          <p:cNvSpPr>
            <a:spLocks noGrp="1"/>
          </p:cNvSpPr>
          <p:nvPr>
            <p:ph type="title"/>
          </p:nvPr>
        </p:nvSpPr>
        <p:spPr>
          <a:xfrm>
            <a:off x="914400" y="0"/>
            <a:ext cx="5181600" cy="1631482"/>
          </a:xfrm>
        </p:spPr>
        <p:txBody>
          <a:bodyPr rIns="0"/>
          <a:lstStyle/>
          <a:p>
            <a:r>
              <a:rPr lang="en-US"/>
              <a:t>Click to edit Master title style</a:t>
            </a:r>
          </a:p>
        </p:txBody>
      </p:sp>
      <p:sp>
        <p:nvSpPr>
          <p:cNvPr id="7" name="Text Placeholder 11">
            <a:extLst>
              <a:ext uri="{FF2B5EF4-FFF2-40B4-BE49-F238E27FC236}">
                <a16:creationId xmlns:a16="http://schemas.microsoft.com/office/drawing/2014/main" id="{C7CC8A86-DC2F-A242-8B21-9951ACDC3263}"/>
              </a:ext>
            </a:extLst>
          </p:cNvPr>
          <p:cNvSpPr>
            <a:spLocks noGrp="1"/>
          </p:cNvSpPr>
          <p:nvPr>
            <p:ph type="body" sz="quarter" idx="14"/>
          </p:nvPr>
        </p:nvSpPr>
        <p:spPr>
          <a:xfrm>
            <a:off x="914400" y="2240280"/>
            <a:ext cx="5181600" cy="3093720"/>
          </a:xfrm>
        </p:spPr>
        <p:txBody>
          <a:bodyPr rIns="0"/>
          <a:lstStyle>
            <a:lvl1pPr>
              <a:spcBef>
                <a:spcPts val="600"/>
              </a:spcBef>
              <a:spcAft>
                <a:spcPts val="600"/>
              </a:spcAft>
              <a:defRPr>
                <a:solidFill>
                  <a:schemeClr val="bg2"/>
                </a:solidFill>
              </a:defRPr>
            </a:lvl1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81806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Slide - pic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2E2443-E1D3-A44C-AF23-F2874DF90DD7}"/>
              </a:ext>
            </a:extLst>
          </p:cNvPr>
          <p:cNvSpPr>
            <a:spLocks noGrp="1"/>
          </p:cNvSpPr>
          <p:nvPr>
            <p:ph type="pic" sz="quarter" idx="13" hasCustomPrompt="1"/>
          </p:nvPr>
        </p:nvSpPr>
        <p:spPr>
          <a:xfrm>
            <a:off x="457200" y="457200"/>
            <a:ext cx="4876800" cy="5486400"/>
          </a:xfrm>
        </p:spPr>
        <p:txBody>
          <a:bodyPr/>
          <a:lstStyle/>
          <a:p>
            <a:r>
              <a:rPr lang="en-US" dirty="0"/>
              <a:t>Picture</a:t>
            </a:r>
          </a:p>
        </p:txBody>
      </p:sp>
      <p:sp>
        <p:nvSpPr>
          <p:cNvPr id="2" name="Title 1">
            <a:extLst>
              <a:ext uri="{FF2B5EF4-FFF2-40B4-BE49-F238E27FC236}">
                <a16:creationId xmlns:a16="http://schemas.microsoft.com/office/drawing/2014/main" id="{735D8474-92B2-9246-811C-120327C1B931}"/>
              </a:ext>
            </a:extLst>
          </p:cNvPr>
          <p:cNvSpPr>
            <a:spLocks noGrp="1"/>
          </p:cNvSpPr>
          <p:nvPr>
            <p:ph type="title"/>
          </p:nvPr>
        </p:nvSpPr>
        <p:spPr>
          <a:xfrm>
            <a:off x="6096000" y="0"/>
            <a:ext cx="5181600" cy="1630680"/>
          </a:xfrm>
        </p:spPr>
        <p:txBody>
          <a:bodyPr lIns="0" rIns="0"/>
          <a:lstStyle/>
          <a:p>
            <a:r>
              <a:rPr lang="en-US"/>
              <a:t>Click to edit Master title style</a:t>
            </a:r>
          </a:p>
        </p:txBody>
      </p:sp>
      <p:sp>
        <p:nvSpPr>
          <p:cNvPr id="12" name="Text Placeholder 11">
            <a:extLst>
              <a:ext uri="{FF2B5EF4-FFF2-40B4-BE49-F238E27FC236}">
                <a16:creationId xmlns:a16="http://schemas.microsoft.com/office/drawing/2014/main" id="{63472809-86F0-7449-B853-A4BB0E26C7A0}"/>
              </a:ext>
            </a:extLst>
          </p:cNvPr>
          <p:cNvSpPr>
            <a:spLocks noGrp="1"/>
          </p:cNvSpPr>
          <p:nvPr>
            <p:ph type="body" sz="quarter" idx="14"/>
          </p:nvPr>
        </p:nvSpPr>
        <p:spPr>
          <a:xfrm>
            <a:off x="6096000" y="2240280"/>
            <a:ext cx="5181600" cy="3093720"/>
          </a:xfrm>
        </p:spPr>
        <p:txBody>
          <a:bodyPr lIns="0" rIns="0"/>
          <a:lstStyle>
            <a:lvl1pPr>
              <a:spcAft>
                <a:spcPts val="600"/>
              </a:spcAft>
              <a:defRPr>
                <a:solidFill>
                  <a:schemeClr val="bg2"/>
                </a:solidFill>
              </a:defRPr>
            </a:lvl1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E1E93BF2-02B4-F54A-AEEA-3CBFFAEE56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118" y="6068437"/>
            <a:ext cx="598282" cy="584837"/>
          </a:xfrm>
          <a:prstGeom prst="rect">
            <a:avLst/>
          </a:prstGeom>
        </p:spPr>
      </p:pic>
    </p:spTree>
    <p:extLst>
      <p:ext uri="{BB962C8B-B14F-4D97-AF65-F5344CB8AC3E}">
        <p14:creationId xmlns:p14="http://schemas.microsoft.com/office/powerpoint/2010/main" val="200055456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 slide">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1025229-965D-3240-9D73-8A4274AA930D}"/>
              </a:ext>
            </a:extLst>
          </p:cNvPr>
          <p:cNvSpPr>
            <a:spLocks noGrp="1"/>
          </p:cNvSpPr>
          <p:nvPr>
            <p:ph type="ftr" sz="quarter" idx="3"/>
          </p:nvPr>
        </p:nvSpPr>
        <p:spPr>
          <a:xfrm>
            <a:off x="914400" y="6201103"/>
            <a:ext cx="4114800" cy="232461"/>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Presentation Title Here</a:t>
            </a:r>
          </a:p>
        </p:txBody>
      </p:sp>
      <p:sp>
        <p:nvSpPr>
          <p:cNvPr id="10" name="Title 1">
            <a:extLst>
              <a:ext uri="{FF2B5EF4-FFF2-40B4-BE49-F238E27FC236}">
                <a16:creationId xmlns:a16="http://schemas.microsoft.com/office/drawing/2014/main" id="{7BB8E5BA-1F1D-1249-ADBB-664F52DC73A9}"/>
              </a:ext>
            </a:extLst>
          </p:cNvPr>
          <p:cNvSpPr>
            <a:spLocks noGrp="1"/>
          </p:cNvSpPr>
          <p:nvPr>
            <p:ph type="title"/>
          </p:nvPr>
        </p:nvSpPr>
        <p:spPr>
          <a:xfrm>
            <a:off x="914400" y="0"/>
            <a:ext cx="10363200" cy="1627632"/>
          </a:xfrm>
        </p:spPr>
        <p:txBody>
          <a:bodyPr rIns="0"/>
          <a:lstStyle>
            <a:lvl1pPr>
              <a:defRPr>
                <a:solidFill>
                  <a:schemeClr val="tx1"/>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B061AA71-FE37-AB46-98ED-8A751EE5CACE}"/>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
        <p:nvSpPr>
          <p:cNvPr id="14" name="Text Placeholder 13">
            <a:extLst>
              <a:ext uri="{FF2B5EF4-FFF2-40B4-BE49-F238E27FC236}">
                <a16:creationId xmlns:a16="http://schemas.microsoft.com/office/drawing/2014/main" id="{245CE70A-82A3-5F4A-9CFA-37C47EAA32F5}"/>
              </a:ext>
            </a:extLst>
          </p:cNvPr>
          <p:cNvSpPr>
            <a:spLocks noGrp="1"/>
          </p:cNvSpPr>
          <p:nvPr>
            <p:ph type="body" sz="quarter" idx="18"/>
          </p:nvPr>
        </p:nvSpPr>
        <p:spPr>
          <a:xfrm>
            <a:off x="923925" y="3136899"/>
            <a:ext cx="1078992" cy="1783080"/>
          </a:xfrm>
        </p:spPr>
        <p:txBody>
          <a:bodyPr rIns="0"/>
          <a:lstStyle>
            <a:lvl1pPr>
              <a:defRPr>
                <a:solidFill>
                  <a:schemeClr val="bg2"/>
                </a:solidFill>
              </a:defRPr>
            </a:lvl1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60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 gradient full">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8474-92B2-9246-811C-120327C1B931}"/>
              </a:ext>
            </a:extLst>
          </p:cNvPr>
          <p:cNvSpPr>
            <a:spLocks noGrp="1"/>
          </p:cNvSpPr>
          <p:nvPr>
            <p:ph type="title"/>
          </p:nvPr>
        </p:nvSpPr>
        <p:spPr>
          <a:xfrm>
            <a:off x="914400" y="0"/>
            <a:ext cx="10363200" cy="1631576"/>
          </a:xfrm>
        </p:spPr>
        <p:txBody>
          <a:bodyPr rIns="0"/>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3472809-86F0-7449-B853-A4BB0E26C7A0}"/>
              </a:ext>
            </a:extLst>
          </p:cNvPr>
          <p:cNvSpPr>
            <a:spLocks noGrp="1"/>
          </p:cNvSpPr>
          <p:nvPr>
            <p:ph type="body" sz="quarter" idx="14"/>
          </p:nvPr>
        </p:nvSpPr>
        <p:spPr>
          <a:xfrm>
            <a:off x="914400" y="2240280"/>
            <a:ext cx="10363200" cy="3093720"/>
          </a:xfrm>
        </p:spPr>
        <p:txBody>
          <a:bodyPr rIns="0"/>
          <a:lstStyle>
            <a:lvl1pPr>
              <a:spcAft>
                <a:spcPts val="600"/>
              </a:spcAft>
              <a:defRPr>
                <a:solidFill>
                  <a:srgbClr val="D6F0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rgbClr val="D6F0FF"/>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30501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slid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590021-560F-9B49-956F-A658A1669EDB}"/>
              </a:ext>
            </a:extLst>
          </p:cNvPr>
          <p:cNvSpPr>
            <a:spLocks noGrp="1"/>
          </p:cNvSpPr>
          <p:nvPr>
            <p:ph type="title"/>
          </p:nvPr>
        </p:nvSpPr>
        <p:spPr>
          <a:xfrm>
            <a:off x="914400" y="0"/>
            <a:ext cx="10363200" cy="1627632"/>
          </a:xfrm>
        </p:spPr>
        <p:txBody>
          <a:bodyPr rIns="0"/>
          <a:lstStyle>
            <a:lvl1pPr algn="ct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5D9A7070-2616-C244-B306-AFAB078D8EAA}"/>
              </a:ext>
            </a:extLst>
          </p:cNvPr>
          <p:cNvSpPr>
            <a:spLocks noGrp="1"/>
          </p:cNvSpPr>
          <p:nvPr>
            <p:ph type="body" sz="quarter" idx="13"/>
          </p:nvPr>
        </p:nvSpPr>
        <p:spPr>
          <a:xfrm>
            <a:off x="2286000"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A20DCD81-2F86-0040-83DB-712B42429639}"/>
              </a:ext>
            </a:extLst>
          </p:cNvPr>
          <p:cNvSpPr>
            <a:spLocks noGrp="1"/>
          </p:cNvSpPr>
          <p:nvPr>
            <p:ph type="body" sz="quarter" idx="14"/>
          </p:nvPr>
        </p:nvSpPr>
        <p:spPr>
          <a:xfrm>
            <a:off x="4215384"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D34F4BE6-6FFC-BC4D-95AD-2D1C39C0109B}"/>
              </a:ext>
            </a:extLst>
          </p:cNvPr>
          <p:cNvSpPr>
            <a:spLocks noGrp="1"/>
          </p:cNvSpPr>
          <p:nvPr>
            <p:ph type="body" sz="quarter" idx="15"/>
          </p:nvPr>
        </p:nvSpPr>
        <p:spPr>
          <a:xfrm>
            <a:off x="6144768"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33FA3CD2-7ADF-AD44-8C4E-A538791437E3}"/>
              </a:ext>
            </a:extLst>
          </p:cNvPr>
          <p:cNvSpPr>
            <a:spLocks noGrp="1"/>
          </p:cNvSpPr>
          <p:nvPr>
            <p:ph type="body" sz="quarter" idx="16"/>
          </p:nvPr>
        </p:nvSpPr>
        <p:spPr>
          <a:xfrm>
            <a:off x="8074152" y="4462272"/>
            <a:ext cx="1828800" cy="871728"/>
          </a:xfrm>
        </p:spPr>
        <p:txBody>
          <a:bodyPr rIns="0"/>
          <a:lstStyle>
            <a:lvl1pPr algn="ctr">
              <a:defRPr>
                <a:solidFill>
                  <a:schemeClr val="bg2"/>
                </a:solidFill>
              </a:defRPr>
            </a:lvl1pPr>
            <a:lvl2pPr algn="ctr">
              <a:defRPr sz="1200">
                <a:solidFill>
                  <a:schemeClr val="tx1"/>
                </a:solidFill>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A582E8E2-9D29-DF48-8A93-782D5B501B5D}"/>
              </a:ext>
            </a:extLst>
          </p:cNvPr>
          <p:cNvSpPr>
            <a:spLocks noGrp="1" noChangeAspect="1"/>
          </p:cNvSpPr>
          <p:nvPr>
            <p:ph type="pic" sz="quarter" idx="17"/>
          </p:nvPr>
        </p:nvSpPr>
        <p:spPr>
          <a:xfrm>
            <a:off x="2423160"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
        <p:nvSpPr>
          <p:cNvPr id="12" name="Picture Placeholder 2">
            <a:extLst>
              <a:ext uri="{FF2B5EF4-FFF2-40B4-BE49-F238E27FC236}">
                <a16:creationId xmlns:a16="http://schemas.microsoft.com/office/drawing/2014/main" id="{CBFEEFA5-956B-074C-BC46-6521EBC9858B}"/>
              </a:ext>
            </a:extLst>
          </p:cNvPr>
          <p:cNvSpPr>
            <a:spLocks noGrp="1" noChangeAspect="1"/>
          </p:cNvSpPr>
          <p:nvPr>
            <p:ph type="pic" sz="quarter" idx="18"/>
          </p:nvPr>
        </p:nvSpPr>
        <p:spPr>
          <a:xfrm>
            <a:off x="4352544"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
        <p:nvSpPr>
          <p:cNvPr id="13" name="Picture Placeholder 2">
            <a:extLst>
              <a:ext uri="{FF2B5EF4-FFF2-40B4-BE49-F238E27FC236}">
                <a16:creationId xmlns:a16="http://schemas.microsoft.com/office/drawing/2014/main" id="{391A8FEA-8D6A-CB4B-B248-193395683066}"/>
              </a:ext>
            </a:extLst>
          </p:cNvPr>
          <p:cNvSpPr>
            <a:spLocks noGrp="1" noChangeAspect="1"/>
          </p:cNvSpPr>
          <p:nvPr>
            <p:ph type="pic" sz="quarter" idx="19"/>
          </p:nvPr>
        </p:nvSpPr>
        <p:spPr>
          <a:xfrm>
            <a:off x="6281928"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
        <p:nvSpPr>
          <p:cNvPr id="14" name="Picture Placeholder 2">
            <a:extLst>
              <a:ext uri="{FF2B5EF4-FFF2-40B4-BE49-F238E27FC236}">
                <a16:creationId xmlns:a16="http://schemas.microsoft.com/office/drawing/2014/main" id="{87282CF7-54D4-3949-BF57-07E919223F2A}"/>
              </a:ext>
            </a:extLst>
          </p:cNvPr>
          <p:cNvSpPr>
            <a:spLocks noGrp="1" noChangeAspect="1"/>
          </p:cNvSpPr>
          <p:nvPr>
            <p:ph type="pic" sz="quarter" idx="20"/>
          </p:nvPr>
        </p:nvSpPr>
        <p:spPr>
          <a:xfrm>
            <a:off x="8209649" y="2743200"/>
            <a:ext cx="1554480" cy="1554480"/>
          </a:xfrm>
          <a:prstGeom prst="ellipse">
            <a:avLst/>
          </a:prstGeom>
        </p:spPr>
        <p:txBody>
          <a:bodyPr rIns="0" anchor="ctr"/>
          <a:lstStyle>
            <a:lvl1pPr algn="ctr">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36009834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Footer Placeholder 6">
            <a:extLst>
              <a:ext uri="{FF2B5EF4-FFF2-40B4-BE49-F238E27FC236}">
                <a16:creationId xmlns:a16="http://schemas.microsoft.com/office/drawing/2014/main" id="{459FFB76-4B18-8645-A65F-4E051830A9F4}"/>
              </a:ext>
            </a:extLst>
          </p:cNvPr>
          <p:cNvSpPr>
            <a:spLocks noGrp="1"/>
          </p:cNvSpPr>
          <p:nvPr>
            <p:ph type="ftr" sz="quarter" idx="3"/>
          </p:nvPr>
        </p:nvSpPr>
        <p:spPr>
          <a:xfrm>
            <a:off x="914400" y="6197600"/>
            <a:ext cx="4114800" cy="235964"/>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Presentation Title Here</a:t>
            </a:r>
          </a:p>
        </p:txBody>
      </p:sp>
      <p:sp>
        <p:nvSpPr>
          <p:cNvPr id="6" name="Title 1">
            <a:extLst>
              <a:ext uri="{FF2B5EF4-FFF2-40B4-BE49-F238E27FC236}">
                <a16:creationId xmlns:a16="http://schemas.microsoft.com/office/drawing/2014/main" id="{F0590021-560F-9B49-956F-A658A1669EDB}"/>
              </a:ext>
            </a:extLst>
          </p:cNvPr>
          <p:cNvSpPr>
            <a:spLocks noGrp="1"/>
          </p:cNvSpPr>
          <p:nvPr>
            <p:ph type="title"/>
          </p:nvPr>
        </p:nvSpPr>
        <p:spPr>
          <a:xfrm>
            <a:off x="914400" y="0"/>
            <a:ext cx="10363200" cy="2128438"/>
          </a:xfrm>
        </p:spPr>
        <p:txBody>
          <a:bodyPr rIns="0"/>
          <a:lstStyle>
            <a:lvl1pPr algn="l">
              <a:defRPr sz="4800">
                <a:solidFill>
                  <a:schemeClr val="bg2"/>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8823F046-2750-1E49-8A81-7F367B39F2CE}"/>
              </a:ext>
            </a:extLst>
          </p:cNvPr>
          <p:cNvSpPr>
            <a:spLocks noGrp="1"/>
          </p:cNvSpPr>
          <p:nvPr>
            <p:ph type="sldNum" sz="quarter" idx="4"/>
          </p:nvPr>
        </p:nvSpPr>
        <p:spPr>
          <a:xfrm>
            <a:off x="6858000" y="6197600"/>
            <a:ext cx="4872089" cy="232461"/>
          </a:xfrm>
          <a:prstGeom prst="rect">
            <a:avLst/>
          </a:prstGeom>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pic>
        <p:nvPicPr>
          <p:cNvPr id="10" name="Graphic 9">
            <a:extLst>
              <a:ext uri="{FF2B5EF4-FFF2-40B4-BE49-F238E27FC236}">
                <a16:creationId xmlns:a16="http://schemas.microsoft.com/office/drawing/2014/main" id="{629258D7-6204-ED45-B13C-9E43EB3311F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5645" y="6058912"/>
            <a:ext cx="598280" cy="584835"/>
          </a:xfrm>
          <a:prstGeom prst="rect">
            <a:avLst/>
          </a:prstGeom>
        </p:spPr>
      </p:pic>
      <p:pic>
        <p:nvPicPr>
          <p:cNvPr id="12" name="Picture Placeholder 6">
            <a:extLst>
              <a:ext uri="{FF2B5EF4-FFF2-40B4-BE49-F238E27FC236}">
                <a16:creationId xmlns:a16="http://schemas.microsoft.com/office/drawing/2014/main" id="{E7DC59C5-15A7-7D4D-89B0-7C488B85C4E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358" t="28503" r="-449" b="29664"/>
          <a:stretch/>
        </p:blipFill>
        <p:spPr>
          <a:xfrm>
            <a:off x="6096001" y="1828317"/>
            <a:ext cx="5638800" cy="2272417"/>
          </a:xfrm>
          <a:prstGeom prst="rect">
            <a:avLst/>
          </a:prstGeom>
        </p:spPr>
      </p:pic>
      <p:sp>
        <p:nvSpPr>
          <p:cNvPr id="3" name="Text Placeholder 2">
            <a:extLst>
              <a:ext uri="{FF2B5EF4-FFF2-40B4-BE49-F238E27FC236}">
                <a16:creationId xmlns:a16="http://schemas.microsoft.com/office/drawing/2014/main" id="{774B5EF3-A310-4D4E-A7E5-1F2A83500DF3}"/>
              </a:ext>
            </a:extLst>
          </p:cNvPr>
          <p:cNvSpPr>
            <a:spLocks noGrp="1"/>
          </p:cNvSpPr>
          <p:nvPr>
            <p:ph type="body" sz="quarter" idx="15"/>
          </p:nvPr>
        </p:nvSpPr>
        <p:spPr>
          <a:xfrm>
            <a:off x="923925" y="2298700"/>
            <a:ext cx="5181600" cy="3094038"/>
          </a:xfrm>
        </p:spPr>
        <p:txBody>
          <a:bodyPr rIns="0"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2097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7EA2D-AFBF-EB48-83FF-5F65EEBA1572}"/>
              </a:ext>
            </a:extLst>
          </p:cNvPr>
          <p:cNvSpPr>
            <a:spLocks noGrp="1"/>
          </p:cNvSpPr>
          <p:nvPr>
            <p:ph type="title"/>
          </p:nvPr>
        </p:nvSpPr>
        <p:spPr>
          <a:xfrm>
            <a:off x="914400" y="0"/>
            <a:ext cx="10363200" cy="1627632"/>
          </a:xfrm>
          <a:prstGeom prst="rect">
            <a:avLst/>
          </a:prstGeom>
        </p:spPr>
        <p:txBody>
          <a:bodyPr vert="horz" lIns="0" tIns="0" rIns="758952"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B18C0-E572-0E43-BB87-7B4E54C48794}"/>
              </a:ext>
            </a:extLst>
          </p:cNvPr>
          <p:cNvSpPr>
            <a:spLocks noGrp="1"/>
          </p:cNvSpPr>
          <p:nvPr>
            <p:ph type="body" idx="1"/>
          </p:nvPr>
        </p:nvSpPr>
        <p:spPr>
          <a:xfrm>
            <a:off x="914400" y="2240789"/>
            <a:ext cx="5181600" cy="3093211"/>
          </a:xfrm>
          <a:prstGeom prst="rect">
            <a:avLst/>
          </a:prstGeom>
        </p:spPr>
        <p:txBody>
          <a:bodyPr vert="horz" lIns="0" tIns="0" rIns="758952"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079B8A1-63ED-5A47-B994-7DA2EB1678D6}"/>
              </a:ext>
            </a:extLst>
          </p:cNvPr>
          <p:cNvSpPr>
            <a:spLocks noGrp="1"/>
          </p:cNvSpPr>
          <p:nvPr>
            <p:ph type="ftr" sz="quarter" idx="3"/>
          </p:nvPr>
        </p:nvSpPr>
        <p:spPr>
          <a:xfrm>
            <a:off x="914400" y="6201103"/>
            <a:ext cx="4114800" cy="232461"/>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Presentation Title Here</a:t>
            </a:r>
          </a:p>
        </p:txBody>
      </p:sp>
      <p:sp>
        <p:nvSpPr>
          <p:cNvPr id="8" name="Slide Number Placeholder 5">
            <a:extLst>
              <a:ext uri="{FF2B5EF4-FFF2-40B4-BE49-F238E27FC236}">
                <a16:creationId xmlns:a16="http://schemas.microsoft.com/office/drawing/2014/main" id="{DA20B72F-1189-FD41-9B4A-E2EBE2250768}"/>
              </a:ext>
            </a:extLst>
          </p:cNvPr>
          <p:cNvSpPr>
            <a:spLocks noGrp="1"/>
          </p:cNvSpPr>
          <p:nvPr>
            <p:ph type="sldNum" sz="quarter" idx="4"/>
          </p:nvPr>
        </p:nvSpPr>
        <p:spPr>
          <a:xfrm>
            <a:off x="6858000" y="6201103"/>
            <a:ext cx="4872089" cy="232461"/>
          </a:xfrm>
          <a:prstGeom prst="rect">
            <a:avLst/>
          </a:prstGeom>
          <a:effectLst/>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Tree>
    <p:extLst>
      <p:ext uri="{BB962C8B-B14F-4D97-AF65-F5344CB8AC3E}">
        <p14:creationId xmlns:p14="http://schemas.microsoft.com/office/powerpoint/2010/main" val="291887947"/>
      </p:ext>
    </p:extLst>
  </p:cSld>
  <p:clrMap bg1="lt1" tx1="dk1" bg2="lt2" tx2="dk2" accent1="accent1" accent2="accent2" accent3="accent3" accent4="accent4" accent5="accent5" accent6="accent6" hlink="hlink" folHlink="folHlink"/>
  <p:sldLayoutIdLst>
    <p:sldLayoutId id="2147483713" r:id="rId1"/>
    <p:sldLayoutId id="2147483684" r:id="rId2"/>
    <p:sldLayoutId id="2147483730" r:id="rId3"/>
    <p:sldLayoutId id="2147483689" r:id="rId4"/>
    <p:sldLayoutId id="2147483691" r:id="rId5"/>
    <p:sldLayoutId id="2147483729" r:id="rId6"/>
    <p:sldLayoutId id="2147483664" r:id="rId7"/>
    <p:sldLayoutId id="2147483726" r:id="rId8"/>
    <p:sldLayoutId id="2147483680" r:id="rId9"/>
    <p:sldLayoutId id="2147483746" r:id="rId10"/>
    <p:sldLayoutId id="2147483747" r:id="rId11"/>
  </p:sldLayoutIdLst>
  <p:hf hdr="0" dt="0"/>
  <p:txStyles>
    <p:title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tx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F26B43"/>
          </p15:clr>
        </p15:guide>
        <p15:guide id="2" orient="horz" pos="4032" userDrawn="1">
          <p15:clr>
            <a:srgbClr val="F26B43"/>
          </p15:clr>
        </p15:guide>
        <p15:guide id="3" orient="horz" pos="960" userDrawn="1">
          <p15:clr>
            <a:srgbClr val="F26B43"/>
          </p15:clr>
        </p15:guide>
        <p15:guide id="4" pos="7104" userDrawn="1">
          <p15:clr>
            <a:srgbClr val="F26B43"/>
          </p15:clr>
        </p15:guide>
        <p15:guide id="5" pos="4320" userDrawn="1">
          <p15:clr>
            <a:srgbClr val="F26B43"/>
          </p15:clr>
        </p15:guide>
        <p15:guide id="6" pos="3360" userDrawn="1">
          <p15:clr>
            <a:srgbClr val="F26B43"/>
          </p15:clr>
        </p15:guide>
        <p15:guide id="7" orient="horz" pos="3360" userDrawn="1">
          <p15:clr>
            <a:srgbClr val="F26B43"/>
          </p15:clr>
        </p15:guide>
        <p15:guide id="8" orient="horz" pos="288" userDrawn="1">
          <p15:clr>
            <a:srgbClr val="F26B43"/>
          </p15:clr>
        </p15:guide>
        <p15:guide id="9" pos="3840" userDrawn="1">
          <p15:clr>
            <a:srgbClr val="F26B43"/>
          </p15:clr>
        </p15:guide>
        <p15:guide id="10" pos="288" userDrawn="1">
          <p15:clr>
            <a:srgbClr val="F26B43"/>
          </p15:clr>
        </p15:guide>
        <p15:guide id="11" orient="horz" pos="3744" userDrawn="1">
          <p15:clr>
            <a:srgbClr val="F26B43"/>
          </p15:clr>
        </p15:guide>
        <p15:guide id="12" pos="7392" userDrawn="1">
          <p15:clr>
            <a:srgbClr val="F26B43"/>
          </p15:clr>
        </p15:guide>
        <p15:guide id="13" orient="horz" pos="6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7EA2D-AFBF-EB48-83FF-5F65EEBA1572}"/>
              </a:ext>
            </a:extLst>
          </p:cNvPr>
          <p:cNvSpPr>
            <a:spLocks noGrp="1"/>
          </p:cNvSpPr>
          <p:nvPr>
            <p:ph type="title"/>
          </p:nvPr>
        </p:nvSpPr>
        <p:spPr>
          <a:xfrm>
            <a:off x="914400" y="0"/>
            <a:ext cx="10363200" cy="1627632"/>
          </a:xfrm>
          <a:prstGeom prst="rect">
            <a:avLst/>
          </a:prstGeom>
        </p:spPr>
        <p:txBody>
          <a:bodyPr vert="horz" lIns="0" tIns="0" rIns="758952"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377B18C0-E572-0E43-BB87-7B4E54C48794}"/>
              </a:ext>
            </a:extLst>
          </p:cNvPr>
          <p:cNvSpPr>
            <a:spLocks noGrp="1"/>
          </p:cNvSpPr>
          <p:nvPr>
            <p:ph type="body" idx="1"/>
          </p:nvPr>
        </p:nvSpPr>
        <p:spPr>
          <a:xfrm>
            <a:off x="914400" y="2240789"/>
            <a:ext cx="5181600" cy="3093211"/>
          </a:xfrm>
          <a:prstGeom prst="rect">
            <a:avLst/>
          </a:prstGeom>
        </p:spPr>
        <p:txBody>
          <a:bodyPr vert="horz" lIns="0" tIns="0" rIns="758952"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079B8A1-63ED-5A47-B994-7DA2EB1678D6}"/>
              </a:ext>
            </a:extLst>
          </p:cNvPr>
          <p:cNvSpPr>
            <a:spLocks noGrp="1"/>
          </p:cNvSpPr>
          <p:nvPr>
            <p:ph type="ftr" sz="quarter" idx="3"/>
          </p:nvPr>
        </p:nvSpPr>
        <p:spPr>
          <a:xfrm>
            <a:off x="914400" y="6201103"/>
            <a:ext cx="4114800" cy="232461"/>
          </a:xfrm>
          <a:prstGeom prst="rect">
            <a:avLst/>
          </a:prstGeom>
        </p:spPr>
        <p:txBody>
          <a:bodyPr vert="horz" lIns="0" tIns="0" rIns="0" bIns="0" rtlCol="0" anchor="b" anchorCtr="0"/>
          <a:lstStyle>
            <a:lvl1pPr algn="l">
              <a:defRPr sz="1000" b="0" i="0">
                <a:solidFill>
                  <a:schemeClr val="accent4"/>
                </a:solidFill>
                <a:latin typeface="Avenir Next LT Pro" panose="020B0504020202020204" pitchFamily="34" charset="77"/>
              </a:defRPr>
            </a:lvl1pPr>
          </a:lstStyle>
          <a:p>
            <a:r>
              <a:rPr lang="en-US" dirty="0"/>
              <a:t>CELA CST Live Site Support RFP</a:t>
            </a:r>
          </a:p>
        </p:txBody>
      </p:sp>
      <p:sp>
        <p:nvSpPr>
          <p:cNvPr id="8" name="Slide Number Placeholder 5">
            <a:extLst>
              <a:ext uri="{FF2B5EF4-FFF2-40B4-BE49-F238E27FC236}">
                <a16:creationId xmlns:a16="http://schemas.microsoft.com/office/drawing/2014/main" id="{DA20B72F-1189-FD41-9B4A-E2EBE2250768}"/>
              </a:ext>
            </a:extLst>
          </p:cNvPr>
          <p:cNvSpPr>
            <a:spLocks noGrp="1"/>
          </p:cNvSpPr>
          <p:nvPr>
            <p:ph type="sldNum" sz="quarter" idx="4"/>
          </p:nvPr>
        </p:nvSpPr>
        <p:spPr>
          <a:xfrm>
            <a:off x="6858000" y="6201103"/>
            <a:ext cx="4872089" cy="232461"/>
          </a:xfrm>
          <a:prstGeom prst="rect">
            <a:avLst/>
          </a:prstGeom>
          <a:effectLst/>
        </p:spPr>
        <p:txBody>
          <a:bodyPr vert="horz" lIns="0" tIns="0" rIns="0" bIns="0" rtlCol="0" anchor="b" anchorCtr="0"/>
          <a:lstStyle>
            <a:lvl1pPr marL="0" indent="0" algn="l">
              <a:tabLst>
                <a:tab pos="4854575" algn="l"/>
              </a:tabLst>
              <a:defRPr sz="1000" b="0" i="0">
                <a:solidFill>
                  <a:schemeClr val="accent4"/>
                </a:solidFill>
                <a:latin typeface="Avenir Next LT Pro" panose="020B0504020202020204" pitchFamily="34" charset="77"/>
              </a:defRPr>
            </a:lvl1pPr>
          </a:lstStyle>
          <a:p>
            <a:pPr>
              <a:tabLst>
                <a:tab pos="4416552" algn="r"/>
                <a:tab pos="4873752" algn="r"/>
              </a:tabLst>
            </a:pPr>
            <a:r>
              <a:rPr lang="en-US" dirty="0"/>
              <a:t>	 Launch Consulting 	 </a:t>
            </a:r>
            <a:fld id="{3E77840B-E412-6145-9E96-8C8206B3AB03}" type="slidenum">
              <a:rPr lang="en-US" smtClean="0"/>
              <a:pPr>
                <a:tabLst>
                  <a:tab pos="4416552" algn="r"/>
                  <a:tab pos="4873752" algn="r"/>
                </a:tabLst>
              </a:pPr>
              <a:t>‹#›</a:t>
            </a:fld>
            <a:endParaRPr lang="en-US" dirty="0"/>
          </a:p>
        </p:txBody>
      </p:sp>
    </p:spTree>
    <p:extLst>
      <p:ext uri="{BB962C8B-B14F-4D97-AF65-F5344CB8AC3E}">
        <p14:creationId xmlns:p14="http://schemas.microsoft.com/office/powerpoint/2010/main" val="6017716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dt="0"/>
  <p:txStyles>
    <p:title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tx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F26B43"/>
          </p15:clr>
        </p15:guide>
        <p15:guide id="2" orient="horz" pos="4032">
          <p15:clr>
            <a:srgbClr val="F26B43"/>
          </p15:clr>
        </p15:guide>
        <p15:guide id="3" orient="horz" pos="960">
          <p15:clr>
            <a:srgbClr val="F26B43"/>
          </p15:clr>
        </p15:guide>
        <p15:guide id="4" pos="7104">
          <p15:clr>
            <a:srgbClr val="F26B43"/>
          </p15:clr>
        </p15:guide>
        <p15:guide id="5" pos="4320">
          <p15:clr>
            <a:srgbClr val="F26B43"/>
          </p15:clr>
        </p15:guide>
        <p15:guide id="6" pos="3360">
          <p15:clr>
            <a:srgbClr val="F26B43"/>
          </p15:clr>
        </p15:guide>
        <p15:guide id="7" orient="horz" pos="3360">
          <p15:clr>
            <a:srgbClr val="F26B43"/>
          </p15:clr>
        </p15:guide>
        <p15:guide id="8" orient="horz" pos="288">
          <p15:clr>
            <a:srgbClr val="F26B43"/>
          </p15:clr>
        </p15:guide>
        <p15:guide id="9" pos="3840">
          <p15:clr>
            <a:srgbClr val="F26B43"/>
          </p15:clr>
        </p15:guide>
        <p15:guide id="10" pos="288">
          <p15:clr>
            <a:srgbClr val="F26B43"/>
          </p15:clr>
        </p15:guide>
        <p15:guide id="11" orient="horz" pos="3744">
          <p15:clr>
            <a:srgbClr val="F26B43"/>
          </p15:clr>
        </p15:guide>
        <p15:guide id="12" pos="7392">
          <p15:clr>
            <a:srgbClr val="F26B43"/>
          </p15:clr>
        </p15:guide>
        <p15:guide id="13" orient="horz" pos="6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xml"/><Relationship Id="rId16" Type="http://schemas.openxmlformats.org/officeDocument/2006/relationships/image" Target="../media/image32.svg"/><Relationship Id="rId1" Type="http://schemas.openxmlformats.org/officeDocument/2006/relationships/slideLayout" Target="../slideLayouts/slideLayout1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hyperlink" Target="mailto:bjmcmahon@consultcascade.com" TargetMode="External"/><Relationship Id="rId2" Type="http://schemas.openxmlformats.org/officeDocument/2006/relationships/hyperlink" Target="https://www.linkedin.com/groups/13894977/"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5.jpg"/><Relationship Id="rId3" Type="http://schemas.openxmlformats.org/officeDocument/2006/relationships/image" Target="../media/image39.jpeg"/><Relationship Id="rId7" Type="http://schemas.openxmlformats.org/officeDocument/2006/relationships/diagramData" Target="../diagrams/data1.xml"/><Relationship Id="rId12" Type="http://schemas.openxmlformats.org/officeDocument/2006/relationships/image" Target="../media/image44.jpg"/><Relationship Id="rId2" Type="http://schemas.openxmlformats.org/officeDocument/2006/relationships/image" Target="../media/image38.tif"/><Relationship Id="rId1" Type="http://schemas.openxmlformats.org/officeDocument/2006/relationships/slideLayout" Target="../slideLayouts/slideLayout8.xml"/><Relationship Id="rId6" Type="http://schemas.openxmlformats.org/officeDocument/2006/relationships/image" Target="../media/image42.jpeg"/><Relationship Id="rId11" Type="http://schemas.microsoft.com/office/2007/relationships/diagramDrawing" Target="../diagrams/drawing1.xml"/><Relationship Id="rId5" Type="http://schemas.openxmlformats.org/officeDocument/2006/relationships/image" Target="../media/image41.jpg"/><Relationship Id="rId10" Type="http://schemas.openxmlformats.org/officeDocument/2006/relationships/diagramColors" Target="../diagrams/colors1.xml"/><Relationship Id="rId4" Type="http://schemas.openxmlformats.org/officeDocument/2006/relationships/image" Target="../media/image40.jpeg"/><Relationship Id="rId9"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717081" y="909148"/>
            <a:ext cx="10469079" cy="3672660"/>
          </a:xfrm>
        </p:spPr>
        <p:txBody>
          <a:bodyPr anchor="t"/>
          <a:lstStyle/>
          <a:p>
            <a:r>
              <a:rPr lang="en-US" sz="5400" dirty="0"/>
              <a:t>Zeta Psi Mentorship Program</a:t>
            </a:r>
            <a:br>
              <a:rPr lang="en-US" sz="5400" dirty="0"/>
            </a:br>
            <a:r>
              <a:rPr lang="en-US" sz="5400" dirty="0"/>
              <a:t> </a:t>
            </a:r>
            <a:br>
              <a:rPr lang="en-US" sz="4400" dirty="0"/>
            </a:br>
            <a:r>
              <a:rPr lang="en-US" sz="4400" dirty="0"/>
              <a:t>Walking Deck.</a:t>
            </a:r>
            <a:br>
              <a:rPr lang="en-US" sz="4400" dirty="0"/>
            </a:br>
            <a:br>
              <a:rPr lang="en-US" sz="4400" dirty="0"/>
            </a:br>
            <a:r>
              <a:rPr lang="en-US" sz="1400" dirty="0"/>
              <a:t>May 22, 2023</a:t>
            </a:r>
            <a:br>
              <a:rPr lang="en-US" sz="1400" dirty="0"/>
            </a:br>
            <a:r>
              <a:rPr lang="en-US" sz="1400" dirty="0"/>
              <a:t>v8 </a:t>
            </a:r>
            <a:endParaRPr lang="en-US" sz="4400" dirty="0"/>
          </a:p>
        </p:txBody>
      </p:sp>
      <p:sp>
        <p:nvSpPr>
          <p:cNvPr id="5" name="Text Placeholder 2">
            <a:extLst>
              <a:ext uri="{FF2B5EF4-FFF2-40B4-BE49-F238E27FC236}">
                <a16:creationId xmlns:a16="http://schemas.microsoft.com/office/drawing/2014/main" id="{7BBAB980-0D9F-45F0-7486-2B7F56720972}"/>
              </a:ext>
            </a:extLst>
          </p:cNvPr>
          <p:cNvSpPr txBox="1">
            <a:spLocks/>
          </p:cNvSpPr>
          <p:nvPr/>
        </p:nvSpPr>
        <p:spPr>
          <a:xfrm>
            <a:off x="2374001" y="4709161"/>
            <a:ext cx="7832559" cy="1525094"/>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rgbClr val="D6F0FF"/>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bg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bg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bg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rgbClr val="D6F0FF"/>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bg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bg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457200"/>
            <a:endParaRPr lang="en-US" sz="1600" cap="none" dirty="0">
              <a:solidFill>
                <a:schemeClr val="bg1"/>
              </a:solidFill>
            </a:endParaRPr>
          </a:p>
        </p:txBody>
      </p:sp>
      <p:sp>
        <p:nvSpPr>
          <p:cNvPr id="10" name="TextBox 9">
            <a:extLst>
              <a:ext uri="{FF2B5EF4-FFF2-40B4-BE49-F238E27FC236}">
                <a16:creationId xmlns:a16="http://schemas.microsoft.com/office/drawing/2014/main" id="{6675640C-41E8-3571-0899-61C0529582CC}"/>
              </a:ext>
            </a:extLst>
          </p:cNvPr>
          <p:cNvSpPr txBox="1"/>
          <p:nvPr/>
        </p:nvSpPr>
        <p:spPr>
          <a:xfrm>
            <a:off x="5836158" y="4930616"/>
            <a:ext cx="6094476" cy="1477328"/>
          </a:xfrm>
          <a:prstGeom prst="rect">
            <a:avLst/>
          </a:prstGeom>
          <a:noFill/>
        </p:spPr>
        <p:txBody>
          <a:bodyPr wrap="square">
            <a:spAutoFit/>
          </a:bodyPr>
          <a:lstStyle/>
          <a:p>
            <a:pPr marL="109728" indent="-457200"/>
            <a:r>
              <a:rPr lang="en-US" sz="1800" i="1" cap="none" dirty="0">
                <a:solidFill>
                  <a:schemeClr val="bg2">
                    <a:lumMod val="10000"/>
                    <a:lumOff val="90000"/>
                  </a:schemeClr>
                </a:solidFill>
              </a:rPr>
              <a:t>“Show me a successful individual and I’ll show you someone who had real positive influences in his or her life. I don’t care what you do for a living—if you do it well, I’m sure there was someone cheering you on or showing the way. A mentor.” — </a:t>
            </a:r>
            <a:r>
              <a:rPr lang="en-US" sz="1800" i="1" cap="none" dirty="0">
                <a:solidFill>
                  <a:schemeClr val="bg1"/>
                </a:solidFill>
              </a:rPr>
              <a:t>Denzel Washington</a:t>
            </a:r>
            <a:endParaRPr lang="en-US" sz="1400" cap="none" dirty="0">
              <a:solidFill>
                <a:schemeClr val="bg1"/>
              </a:solidFill>
            </a:endParaRPr>
          </a:p>
        </p:txBody>
      </p:sp>
    </p:spTree>
    <p:extLst>
      <p:ext uri="{BB962C8B-B14F-4D97-AF65-F5344CB8AC3E}">
        <p14:creationId xmlns:p14="http://schemas.microsoft.com/office/powerpoint/2010/main" val="262182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E3CBB-27AC-734B-A075-2F01B66453C1}"/>
              </a:ext>
            </a:extLst>
          </p:cNvPr>
          <p:cNvSpPr>
            <a:spLocks noGrp="1"/>
          </p:cNvSpPr>
          <p:nvPr>
            <p:ph type="title"/>
          </p:nvPr>
        </p:nvSpPr>
        <p:spPr>
          <a:xfrm>
            <a:off x="914400" y="-813816"/>
            <a:ext cx="10363200" cy="1627632"/>
          </a:xfrm>
        </p:spPr>
        <p:txBody>
          <a:bodyPr/>
          <a:lstStyle/>
          <a:p>
            <a:r>
              <a:rPr lang="en-US" dirty="0"/>
              <a:t>Roles &amp; Responsibilities.</a:t>
            </a:r>
          </a:p>
        </p:txBody>
      </p:sp>
      <p:graphicFrame>
        <p:nvGraphicFramePr>
          <p:cNvPr id="15" name="Table 14">
            <a:extLst>
              <a:ext uri="{FF2B5EF4-FFF2-40B4-BE49-F238E27FC236}">
                <a16:creationId xmlns:a16="http://schemas.microsoft.com/office/drawing/2014/main" id="{593810B6-0E22-7303-D8A8-5093FDF2C517}"/>
              </a:ext>
            </a:extLst>
          </p:cNvPr>
          <p:cNvGraphicFramePr>
            <a:graphicFrameLocks noGrp="1"/>
          </p:cNvGraphicFramePr>
          <p:nvPr>
            <p:extLst>
              <p:ext uri="{D42A27DB-BD31-4B8C-83A1-F6EECF244321}">
                <p14:modId xmlns:p14="http://schemas.microsoft.com/office/powerpoint/2010/main" val="2819954956"/>
              </p:ext>
            </p:extLst>
          </p:nvPr>
        </p:nvGraphicFramePr>
        <p:xfrm>
          <a:off x="914400" y="864486"/>
          <a:ext cx="10431623" cy="5314197"/>
        </p:xfrm>
        <a:graphic>
          <a:graphicData uri="http://schemas.openxmlformats.org/drawingml/2006/table">
            <a:tbl>
              <a:tblPr firstRow="1" bandRow="1">
                <a:noFill/>
                <a:tableStyleId>{775DCB02-9BB8-47FD-8907-85C794F793BA}</a:tableStyleId>
              </a:tblPr>
              <a:tblGrid>
                <a:gridCol w="2980464">
                  <a:extLst>
                    <a:ext uri="{9D8B030D-6E8A-4147-A177-3AD203B41FA5}">
                      <a16:colId xmlns:a16="http://schemas.microsoft.com/office/drawing/2014/main" val="3660011770"/>
                    </a:ext>
                  </a:extLst>
                </a:gridCol>
                <a:gridCol w="5065368">
                  <a:extLst>
                    <a:ext uri="{9D8B030D-6E8A-4147-A177-3AD203B41FA5}">
                      <a16:colId xmlns:a16="http://schemas.microsoft.com/office/drawing/2014/main" val="3630153125"/>
                    </a:ext>
                  </a:extLst>
                </a:gridCol>
                <a:gridCol w="2385791">
                  <a:extLst>
                    <a:ext uri="{9D8B030D-6E8A-4147-A177-3AD203B41FA5}">
                      <a16:colId xmlns:a16="http://schemas.microsoft.com/office/drawing/2014/main" val="1119388362"/>
                    </a:ext>
                  </a:extLst>
                </a:gridCol>
              </a:tblGrid>
              <a:tr h="352496">
                <a:tc>
                  <a:txBody>
                    <a:bodyPr/>
                    <a:lstStyle/>
                    <a:p>
                      <a:pPr algn="l" fontAlgn="b"/>
                      <a:r>
                        <a:rPr lang="en-US" sz="1050" b="1" i="0" u="none" strike="noStrike" spc="0" baseline="0" dirty="0">
                          <a:solidFill>
                            <a:schemeClr val="bg2"/>
                          </a:solidFill>
                          <a:effectLst/>
                          <a:latin typeface="Avenir Next LT Pro" panose="020B0504020202020204" pitchFamily="34" charset="77"/>
                        </a:rPr>
                        <a:t>Role</a:t>
                      </a:r>
                    </a:p>
                  </a:txBody>
                  <a:tcPr marT="91440" marB="91440" anchor="b">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50" b="1" i="0" u="none" strike="noStrike" spc="0" baseline="0" dirty="0">
                          <a:solidFill>
                            <a:schemeClr val="bg2"/>
                          </a:solidFill>
                          <a:effectLst/>
                          <a:latin typeface="Avenir Next LT Pro" panose="020B0504020202020204" pitchFamily="34" charset="77"/>
                        </a:rPr>
                        <a:t>Responsibilities</a:t>
                      </a:r>
                    </a:p>
                  </a:txBody>
                  <a:tcPr marT="91440" marB="9144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50" b="1" i="0" u="none" strike="noStrike" spc="0" baseline="0" dirty="0">
                          <a:solidFill>
                            <a:schemeClr val="bg2"/>
                          </a:solidFill>
                          <a:effectLst/>
                          <a:latin typeface="Avenir Next LT Pro" panose="020B0504020202020204" pitchFamily="34" charset="77"/>
                        </a:rPr>
                        <a:t>Level of Effort (LOE)</a:t>
                      </a:r>
                    </a:p>
                  </a:txBody>
                  <a:tcPr marT="91440" marB="9144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741603"/>
                  </a:ext>
                </a:extLst>
              </a:tr>
              <a:tr h="468943">
                <a:tc>
                  <a:txBody>
                    <a:bodyPr/>
                    <a:lstStyle/>
                    <a:p>
                      <a:pPr algn="l" fontAlgn="b"/>
                      <a:r>
                        <a:rPr lang="en-US" sz="1000" b="1" i="0" u="none" strike="noStrike" spc="0" baseline="0" dirty="0">
                          <a:solidFill>
                            <a:srgbClr val="000000"/>
                          </a:solidFill>
                          <a:effectLst/>
                          <a:latin typeface="Avenir Next LT Pro" panose="020B0504020202020204" pitchFamily="34" charset="77"/>
                        </a:rPr>
                        <a:t>Core Team</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Get the program stood up</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Sunset post launch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3494447"/>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Executive Sponsor (Alumni &amp; UG Board)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Escalations, clearly ongoing roadblocks, budget approval</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1 hour per quarter</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891756"/>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Undergraduate Program Lead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Ongoing execution, activities and events schedule, mentor management; develops social marketing requirements and hands-off to Zeta Psi Social Marketing Lead*</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5-7 hours per month with increased commitment around anchor events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89899366"/>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Alumni Program Lead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Ongoing execution, activities and events schedule, mentoree management</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5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795233"/>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Mentorship Program Alumni Member</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Participate in and support membership program in line with interest and capacity</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Variable </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796119"/>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Mentor</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1:few and 1:1planning and execution, ongoing connections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3787662"/>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Mentoree</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Meeting prep, meeting attendance, ongoing connections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1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870711"/>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Company POC</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Local contact willing to provide recruiting help to undergraduates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281949"/>
                  </a:ext>
                </a:extLst>
              </a:tr>
              <a:tr h="482134">
                <a:tc>
                  <a:txBody>
                    <a:bodyPr/>
                    <a:lstStyle/>
                    <a:p>
                      <a:pPr algn="l" fontAlgn="b"/>
                      <a:r>
                        <a:rPr lang="en-US" sz="1000" b="1" i="0" u="none" strike="noStrike" spc="0" baseline="0" dirty="0">
                          <a:solidFill>
                            <a:srgbClr val="000000"/>
                          </a:solidFill>
                          <a:effectLst/>
                          <a:latin typeface="Avenir Next LT Pro" panose="020B0504020202020204" pitchFamily="34" charset="77"/>
                        </a:rPr>
                        <a:t>Young Alumni Lead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Facilitates Young Alumni events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12227"/>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Alumni Speakers</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Available for digital broadcasts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hours per quarter</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8138482"/>
                  </a:ext>
                </a:extLst>
              </a:tr>
            </a:tbl>
          </a:graphicData>
        </a:graphic>
      </p:graphicFrame>
      <p:sp>
        <p:nvSpPr>
          <p:cNvPr id="2" name="TextBox 1">
            <a:extLst>
              <a:ext uri="{FF2B5EF4-FFF2-40B4-BE49-F238E27FC236}">
                <a16:creationId xmlns:a16="http://schemas.microsoft.com/office/drawing/2014/main" id="{FA1B48AE-2F0D-6C19-5007-4F72342138A6}"/>
              </a:ext>
            </a:extLst>
          </p:cNvPr>
          <p:cNvSpPr txBox="1"/>
          <p:nvPr/>
        </p:nvSpPr>
        <p:spPr>
          <a:xfrm>
            <a:off x="1000125" y="6333671"/>
            <a:ext cx="5705475" cy="390525"/>
          </a:xfrm>
          <a:prstGeom prst="rect">
            <a:avLst/>
          </a:prstGeom>
          <a:noFill/>
        </p:spPr>
        <p:txBody>
          <a:bodyPr wrap="square" lIns="0" tIns="0" rIns="0" bIns="0" rtlCol="0">
            <a:noAutofit/>
          </a:bodyPr>
          <a:lstStyle/>
          <a:p>
            <a:pPr algn="l"/>
            <a:endParaRPr lang="en-US" sz="1000" dirty="0"/>
          </a:p>
        </p:txBody>
      </p:sp>
    </p:spTree>
    <p:extLst>
      <p:ext uri="{BB962C8B-B14F-4D97-AF65-F5344CB8AC3E}">
        <p14:creationId xmlns:p14="http://schemas.microsoft.com/office/powerpoint/2010/main" val="116384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Roadmap</a:t>
            </a:r>
            <a:br>
              <a:rPr lang="en-US" sz="4400" dirty="0"/>
            </a:br>
            <a:endParaRPr lang="en-US" sz="4400" dirty="0"/>
          </a:p>
        </p:txBody>
      </p:sp>
    </p:spTree>
    <p:extLst>
      <p:ext uri="{BB962C8B-B14F-4D97-AF65-F5344CB8AC3E}">
        <p14:creationId xmlns:p14="http://schemas.microsoft.com/office/powerpoint/2010/main" val="226890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05BA0-E7A3-4B1D-AF83-C2F6E3A73C42}"/>
              </a:ext>
            </a:extLst>
          </p:cNvPr>
          <p:cNvPicPr>
            <a:picLocks noChangeAspect="1"/>
          </p:cNvPicPr>
          <p:nvPr/>
        </p:nvPicPr>
        <p:blipFill rotWithShape="1">
          <a:blip r:embed="rId3" cstate="email">
            <a:duotone>
              <a:srgbClr val="293947">
                <a:shade val="45000"/>
                <a:satMod val="135000"/>
              </a:srgbClr>
              <a:prstClr val="white"/>
            </a:duotone>
            <a:extLst>
              <a:ext uri="{BEBA8EAE-BF5A-486C-A8C5-ECC9F3942E4B}">
                <a14:imgProps xmlns:a14="http://schemas.microsoft.com/office/drawing/2010/main">
                  <a14:imgLayer r:embed="rId4">
                    <a14:imgEffect>
                      <a14:backgroundRemoval t="0" b="100000" l="0" r="100000"/>
                    </a14:imgEffect>
                    <a14:imgEffect>
                      <a14:brightnessContrast bright="28000"/>
                    </a14:imgEffect>
                  </a14:imgLayer>
                </a14:imgProps>
              </a:ext>
              <a:ext uri="{28A0092B-C50C-407E-A947-70E740481C1C}">
                <a14:useLocalDpi xmlns:a14="http://schemas.microsoft.com/office/drawing/2010/main" val="0"/>
              </a:ext>
            </a:extLst>
          </a:blip>
          <a:srcRect/>
          <a:stretch/>
        </p:blipFill>
        <p:spPr>
          <a:xfrm>
            <a:off x="0" y="1557456"/>
            <a:ext cx="12192000" cy="2878527"/>
          </a:xfrm>
          <a:prstGeom prst="rect">
            <a:avLst/>
          </a:prstGeom>
        </p:spPr>
      </p:pic>
      <p:cxnSp>
        <p:nvCxnSpPr>
          <p:cNvPr id="4" name="Straight Connector 3">
            <a:extLst>
              <a:ext uri="{FF2B5EF4-FFF2-40B4-BE49-F238E27FC236}">
                <a16:creationId xmlns:a16="http://schemas.microsoft.com/office/drawing/2014/main" id="{BC15CE0C-4FC1-3293-6E67-4D331C6EA22B}"/>
              </a:ext>
            </a:extLst>
          </p:cNvPr>
          <p:cNvCxnSpPr>
            <a:cxnSpLocks/>
          </p:cNvCxnSpPr>
          <p:nvPr/>
        </p:nvCxnSpPr>
        <p:spPr>
          <a:xfrm>
            <a:off x="5449175" y="3348793"/>
            <a:ext cx="0" cy="253562"/>
          </a:xfrm>
          <a:prstGeom prst="line">
            <a:avLst/>
          </a:prstGeom>
          <a:ln w="317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D82BDCB-2E17-4C9A-B92B-8AC0E5AB352B}"/>
              </a:ext>
            </a:extLst>
          </p:cNvPr>
          <p:cNvCxnSpPr>
            <a:cxnSpLocks/>
          </p:cNvCxnSpPr>
          <p:nvPr/>
        </p:nvCxnSpPr>
        <p:spPr>
          <a:xfrm>
            <a:off x="10798110" y="2836343"/>
            <a:ext cx="0" cy="410399"/>
          </a:xfrm>
          <a:prstGeom prst="line">
            <a:avLst/>
          </a:prstGeom>
          <a:ln w="31750">
            <a:solidFill>
              <a:srgbClr val="004165"/>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B172B4C-F810-40B0-B355-2891D91B71CB}"/>
              </a:ext>
            </a:extLst>
          </p:cNvPr>
          <p:cNvCxnSpPr>
            <a:cxnSpLocks/>
          </p:cNvCxnSpPr>
          <p:nvPr/>
        </p:nvCxnSpPr>
        <p:spPr>
          <a:xfrm>
            <a:off x="1698766" y="2693802"/>
            <a:ext cx="0" cy="253562"/>
          </a:xfrm>
          <a:prstGeom prst="line">
            <a:avLst/>
          </a:prstGeom>
          <a:ln w="317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DEE00B0-6161-4C26-84E6-A57F7CEE655A}"/>
              </a:ext>
            </a:extLst>
          </p:cNvPr>
          <p:cNvCxnSpPr>
            <a:cxnSpLocks/>
          </p:cNvCxnSpPr>
          <p:nvPr/>
        </p:nvCxnSpPr>
        <p:spPr>
          <a:xfrm>
            <a:off x="7465866" y="2050871"/>
            <a:ext cx="0" cy="399866"/>
          </a:xfrm>
          <a:prstGeom prst="line">
            <a:avLst/>
          </a:prstGeom>
          <a:ln w="317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Rectangle: Top Corners Rounded 10">
            <a:extLst>
              <a:ext uri="{FF2B5EF4-FFF2-40B4-BE49-F238E27FC236}">
                <a16:creationId xmlns:a16="http://schemas.microsoft.com/office/drawing/2014/main" id="{5B3D4B95-DFC5-4F7C-A676-8B4CFD64A7ED}"/>
              </a:ext>
            </a:extLst>
          </p:cNvPr>
          <p:cNvSpPr/>
          <p:nvPr/>
        </p:nvSpPr>
        <p:spPr>
          <a:xfrm>
            <a:off x="647206" y="1445181"/>
            <a:ext cx="2103120" cy="1280160"/>
          </a:xfrm>
          <a:prstGeom prst="round2SameRect">
            <a:avLst/>
          </a:prstGeom>
          <a:solidFill>
            <a:schemeClr val="accent1">
              <a:lumMod val="75000"/>
            </a:schemeClr>
          </a:solidFill>
          <a:ln w="12700" cap="flat" cmpd="sng" algn="ctr">
            <a:noFill/>
            <a:prstDash val="solid"/>
            <a:miter lim="800000"/>
          </a:ln>
          <a:effectLst/>
        </p:spPr>
        <p:txBody>
          <a:bodyPr lIns="91418" tIns="45709" rIns="91418" bIns="4570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rPr>
              <a:t>FALL QUARTER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bg1"/>
                </a:solidFill>
                <a:effectLst/>
                <a:uLnTx/>
                <a:uFillTx/>
                <a:latin typeface="+mj-lt"/>
                <a:ea typeface="ヒラギノ角ゴ Pro W3" charset="-128"/>
                <a:cs typeface="+mn-cs"/>
              </a:rPr>
              <a:t>Anchor Event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bg1"/>
                </a:solidFill>
                <a:effectLst/>
                <a:uLnTx/>
                <a:uFillTx/>
                <a:latin typeface="+mj-lt"/>
                <a:ea typeface="ヒラギノ角ゴ Pro W3" charset="-128"/>
                <a:cs typeface="+mn-cs"/>
              </a:rPr>
              <a:t>Career Day</a:t>
            </a: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p:txBody>
      </p:sp>
      <p:sp>
        <p:nvSpPr>
          <p:cNvPr id="12" name="Rectangle: Top Corners Rounded 11">
            <a:extLst>
              <a:ext uri="{FF2B5EF4-FFF2-40B4-BE49-F238E27FC236}">
                <a16:creationId xmlns:a16="http://schemas.microsoft.com/office/drawing/2014/main" id="{8D1B4C23-AA05-4322-A379-047448D706AE}"/>
              </a:ext>
            </a:extLst>
          </p:cNvPr>
          <p:cNvSpPr/>
          <p:nvPr/>
        </p:nvSpPr>
        <p:spPr>
          <a:xfrm>
            <a:off x="6414306" y="953603"/>
            <a:ext cx="2103120" cy="1280160"/>
          </a:xfrm>
          <a:prstGeom prst="round2SameRect">
            <a:avLst/>
          </a:prstGeom>
          <a:solidFill>
            <a:schemeClr val="accent1">
              <a:lumMod val="75000"/>
            </a:schemeClr>
          </a:solidFill>
          <a:ln w="12700" cap="flat" cmpd="sng" algn="ctr">
            <a:noFill/>
            <a:prstDash val="solid"/>
            <a:miter lim="800000"/>
          </a:ln>
          <a:effectLst/>
        </p:spPr>
        <p:txBody>
          <a:bodyPr lIns="91418" tIns="45709" rIns="91418" bIns="45709" rtlCol="0" anchor="ctr"/>
          <a:lstStyle/>
          <a:p>
            <a:pPr algn="ctr" defTabSz="914400" eaLnBrk="1" fontAlgn="auto" hangingPunct="1">
              <a:spcBef>
                <a:spcPts val="0"/>
              </a:spcBef>
              <a:spcAft>
                <a:spcPts val="0"/>
              </a:spcAft>
            </a:pPr>
            <a:endParaRPr lang="en-US" sz="1100" b="1" kern="0" dirty="0">
              <a:solidFill>
                <a:schemeClr val="bg1"/>
              </a:solidFill>
              <a:latin typeface="+mj-lt"/>
              <a:ea typeface="ヒラギノ角ゴ Pro W3" charset="-128"/>
              <a:cs typeface="+mn-cs"/>
            </a:endParaRPr>
          </a:p>
          <a:p>
            <a:pPr algn="ctr" defTabSz="914400" eaLnBrk="1" fontAlgn="auto" hangingPunct="1">
              <a:spcBef>
                <a:spcPts val="0"/>
              </a:spcBef>
              <a:spcAft>
                <a:spcPts val="0"/>
              </a:spcAft>
            </a:pPr>
            <a:endParaRPr lang="en-US" sz="1100" b="1" kern="0" dirty="0">
              <a:solidFill>
                <a:schemeClr val="bg1"/>
              </a:solidFill>
              <a:latin typeface="+mj-lt"/>
              <a:ea typeface="ヒラギノ角ゴ Pro W3" charset="-128"/>
              <a:cs typeface="+mn-cs"/>
            </a:endParaRPr>
          </a:p>
          <a:p>
            <a:pPr algn="ctr" defTabSz="914400" eaLnBrk="1" fontAlgn="auto" hangingPunct="1">
              <a:spcBef>
                <a:spcPts val="0"/>
              </a:spcBef>
              <a:spcAft>
                <a:spcPts val="0"/>
              </a:spcAft>
            </a:pPr>
            <a:endParaRPr lang="en-US" sz="1100" b="1" kern="0" dirty="0">
              <a:solidFill>
                <a:schemeClr val="bg1"/>
              </a:solidFill>
              <a:latin typeface="+mj-lt"/>
              <a:ea typeface="ヒラギノ角ゴ Pro W3" charset="-128"/>
              <a:cs typeface="+mn-cs"/>
            </a:endParaRPr>
          </a:p>
          <a:p>
            <a:pPr algn="ctr" defTabSz="914400" eaLnBrk="1" fontAlgn="auto" hangingPunct="1">
              <a:spcBef>
                <a:spcPts val="0"/>
              </a:spcBef>
              <a:spcAft>
                <a:spcPts val="0"/>
              </a:spcAft>
            </a:pPr>
            <a:r>
              <a:rPr lang="en-US" sz="1100" b="1" kern="0" dirty="0">
                <a:solidFill>
                  <a:schemeClr val="bg1"/>
                </a:solidFill>
                <a:latin typeface="+mj-lt"/>
                <a:ea typeface="ヒラギノ角ゴ Pro W3" charset="-128"/>
                <a:cs typeface="+mn-cs"/>
              </a:rPr>
              <a:t>SPRING QUARTER  </a:t>
            </a:r>
          </a:p>
          <a:p>
            <a:pPr algn="ctr" defTabSz="914400" eaLnBrk="1" fontAlgn="auto" hangingPunct="1">
              <a:spcBef>
                <a:spcPts val="0"/>
              </a:spcBef>
              <a:spcAft>
                <a:spcPts val="0"/>
              </a:spcAft>
            </a:pPr>
            <a:r>
              <a:rPr lang="en-US" sz="1050" b="1" kern="0" dirty="0">
                <a:solidFill>
                  <a:schemeClr val="bg1"/>
                </a:solidFill>
                <a:latin typeface="+mj-lt"/>
                <a:ea typeface="ヒラギノ角ゴ Pro W3" charset="-128"/>
                <a:cs typeface="+mn-cs"/>
              </a:rPr>
              <a:t>Recruitment Support</a:t>
            </a:r>
            <a:endParaRPr lang="en-US" sz="1100" b="1" kern="0" dirty="0">
              <a:solidFill>
                <a:schemeClr val="bg1"/>
              </a:solidFill>
              <a:latin typeface="+mj-lt"/>
              <a:ea typeface="ヒラギノ角ゴ Pro W3" charset="-128"/>
              <a:cs typeface="+mn-cs"/>
            </a:endParaRPr>
          </a:p>
        </p:txBody>
      </p:sp>
      <p:sp>
        <p:nvSpPr>
          <p:cNvPr id="13" name="Rectangle: Top Corners Rounded 12">
            <a:extLst>
              <a:ext uri="{FF2B5EF4-FFF2-40B4-BE49-F238E27FC236}">
                <a16:creationId xmlns:a16="http://schemas.microsoft.com/office/drawing/2014/main" id="{1E01244C-FE43-4FAA-8A02-333DCCEDDF29}"/>
              </a:ext>
            </a:extLst>
          </p:cNvPr>
          <p:cNvSpPr/>
          <p:nvPr/>
        </p:nvSpPr>
        <p:spPr>
          <a:xfrm>
            <a:off x="9746550" y="3087901"/>
            <a:ext cx="2103120" cy="1280160"/>
          </a:xfrm>
          <a:prstGeom prst="round2SameRect">
            <a:avLst/>
          </a:prstGeom>
          <a:solidFill>
            <a:srgbClr val="004165"/>
          </a:solidFill>
          <a:ln w="12700" cap="flat" cmpd="sng" algn="ctr">
            <a:noFill/>
            <a:prstDash val="solid"/>
            <a:miter lim="800000"/>
          </a:ln>
          <a:effectLst/>
        </p:spPr>
        <p:txBody>
          <a:bodyPr lIns="91418" tIns="45709" rIns="91418" bIns="45709" rtlCol="0" anchor="ctr"/>
          <a:lstStyle/>
          <a:p>
            <a:pPr algn="ctr" defTabSz="914400" eaLnBrk="1" fontAlgn="auto" hangingPunct="1">
              <a:spcBef>
                <a:spcPts val="0"/>
              </a:spcBef>
              <a:spcAft>
                <a:spcPts val="0"/>
              </a:spcAft>
            </a:pPr>
            <a:endParaRPr lang="en-US" sz="1100" b="1" kern="0" dirty="0">
              <a:solidFill>
                <a:schemeClr val="bg1"/>
              </a:solidFill>
              <a:latin typeface="+mj-lt"/>
              <a:ea typeface="ヒラギノ角ゴ Pro W3" charset="-128"/>
              <a:cs typeface="+mn-cs"/>
            </a:endParaRPr>
          </a:p>
          <a:p>
            <a:pPr algn="ctr" defTabSz="914400" eaLnBrk="1" fontAlgn="auto" hangingPunct="1">
              <a:spcBef>
                <a:spcPts val="0"/>
              </a:spcBef>
              <a:spcAft>
                <a:spcPts val="0"/>
              </a:spcAft>
            </a:pPr>
            <a:endParaRPr lang="en-US" sz="1100" b="1" kern="0" dirty="0">
              <a:solidFill>
                <a:schemeClr val="bg1"/>
              </a:solidFill>
              <a:latin typeface="+mj-lt"/>
              <a:ea typeface="ヒラギノ角ゴ Pro W3" charset="-128"/>
            </a:endParaRPr>
          </a:p>
          <a:p>
            <a:pPr algn="ctr" defTabSz="914400" eaLnBrk="1" fontAlgn="auto" hangingPunct="1">
              <a:spcBef>
                <a:spcPts val="0"/>
              </a:spcBef>
              <a:spcAft>
                <a:spcPts val="0"/>
              </a:spcAft>
            </a:pPr>
            <a:endParaRPr lang="en-US" sz="1100" b="1" kern="0" dirty="0">
              <a:solidFill>
                <a:schemeClr val="bg1"/>
              </a:solidFill>
              <a:latin typeface="+mj-lt"/>
              <a:ea typeface="ヒラギノ角ゴ Pro W3" charset="-128"/>
              <a:cs typeface="+mn-cs"/>
            </a:endParaRPr>
          </a:p>
          <a:p>
            <a:pPr algn="ctr" defTabSz="914400" eaLnBrk="1" fontAlgn="auto" hangingPunct="1">
              <a:spcBef>
                <a:spcPts val="0"/>
              </a:spcBef>
              <a:spcAft>
                <a:spcPts val="0"/>
              </a:spcAft>
            </a:pPr>
            <a:r>
              <a:rPr lang="en-US" sz="1100" b="1" kern="0" dirty="0">
                <a:solidFill>
                  <a:schemeClr val="bg1"/>
                </a:solidFill>
                <a:latin typeface="+mj-lt"/>
                <a:ea typeface="ヒラギノ角ゴ Pro W3" charset="-128"/>
                <a:cs typeface="+mn-cs"/>
              </a:rPr>
              <a:t>SUMMER QUARTER  </a:t>
            </a:r>
            <a:r>
              <a:rPr lang="en-US" sz="1050" b="1" kern="0" dirty="0">
                <a:solidFill>
                  <a:schemeClr val="bg1"/>
                </a:solidFill>
                <a:latin typeface="+mj-lt"/>
                <a:ea typeface="ヒラギノ角ゴ Pro W3" charset="-128"/>
                <a:cs typeface="+mn-cs"/>
              </a:rPr>
              <a:t>Young Alumni Event &amp; Program Planning</a:t>
            </a:r>
            <a:endParaRPr lang="en-US" sz="900" b="1" kern="0" dirty="0">
              <a:solidFill>
                <a:schemeClr val="bg1"/>
              </a:solidFill>
              <a:latin typeface="+mj-lt"/>
              <a:ea typeface="ヒラギノ角ゴ Pro W3" charset="-128"/>
              <a:cs typeface="+mn-cs"/>
            </a:endParaRPr>
          </a:p>
        </p:txBody>
      </p:sp>
      <p:sp>
        <p:nvSpPr>
          <p:cNvPr id="2" name="Title 6">
            <a:extLst>
              <a:ext uri="{FF2B5EF4-FFF2-40B4-BE49-F238E27FC236}">
                <a16:creationId xmlns:a16="http://schemas.microsoft.com/office/drawing/2014/main" id="{B7AE4F7E-3271-8BF4-8D93-8E300F4268B6}"/>
              </a:ext>
            </a:extLst>
          </p:cNvPr>
          <p:cNvSpPr>
            <a:spLocks noGrp="1"/>
          </p:cNvSpPr>
          <p:nvPr>
            <p:ph type="title"/>
          </p:nvPr>
        </p:nvSpPr>
        <p:spPr>
          <a:xfrm>
            <a:off x="939799" y="-816455"/>
            <a:ext cx="10363200" cy="1627632"/>
          </a:xfrm>
        </p:spPr>
        <p:txBody>
          <a:bodyPr/>
          <a:lstStyle/>
          <a:p>
            <a:r>
              <a:rPr lang="en-US" dirty="0"/>
              <a:t>Roadmap.</a:t>
            </a:r>
          </a:p>
        </p:txBody>
      </p:sp>
      <p:sp>
        <p:nvSpPr>
          <p:cNvPr id="48" name="Arrow: Pentagon 47">
            <a:extLst>
              <a:ext uri="{FF2B5EF4-FFF2-40B4-BE49-F238E27FC236}">
                <a16:creationId xmlns:a16="http://schemas.microsoft.com/office/drawing/2014/main" id="{C1A206DC-E2AF-DF1F-AFA5-3F838975046B}"/>
              </a:ext>
            </a:extLst>
          </p:cNvPr>
          <p:cNvSpPr/>
          <p:nvPr/>
        </p:nvSpPr>
        <p:spPr>
          <a:xfrm>
            <a:off x="939798" y="5700594"/>
            <a:ext cx="7393973" cy="379250"/>
          </a:xfrm>
          <a:prstGeom prst="homePlate">
            <a:avLst/>
          </a:pr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0" defTabSz="456935"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Arial" panose="020B0604020202020204"/>
                <a:ea typeface="ヒラギノ角ゴ Pro W3" charset="-128"/>
              </a:rPr>
              <a:t>MENTORING (one:one, one:many, mentoring roundtables)</a:t>
            </a:r>
          </a:p>
        </p:txBody>
      </p:sp>
      <p:pic>
        <p:nvPicPr>
          <p:cNvPr id="50" name="Graphic 49" descr="Continuous Improvement with solid fill">
            <a:extLst>
              <a:ext uri="{FF2B5EF4-FFF2-40B4-BE49-F238E27FC236}">
                <a16:creationId xmlns:a16="http://schemas.microsoft.com/office/drawing/2014/main" id="{73FCBB0E-B166-C990-F23A-F8D43B8277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041" y="5699223"/>
            <a:ext cx="384350" cy="384350"/>
          </a:xfrm>
          <a:prstGeom prst="rect">
            <a:avLst/>
          </a:prstGeom>
        </p:spPr>
      </p:pic>
      <p:sp>
        <p:nvSpPr>
          <p:cNvPr id="57" name="Arrow: Pentagon 56">
            <a:extLst>
              <a:ext uri="{FF2B5EF4-FFF2-40B4-BE49-F238E27FC236}">
                <a16:creationId xmlns:a16="http://schemas.microsoft.com/office/drawing/2014/main" id="{B968FB94-531C-4AFC-12C0-FE16BB821B92}"/>
              </a:ext>
            </a:extLst>
          </p:cNvPr>
          <p:cNvSpPr/>
          <p:nvPr/>
        </p:nvSpPr>
        <p:spPr>
          <a:xfrm>
            <a:off x="939798" y="6168081"/>
            <a:ext cx="7393973" cy="379250"/>
          </a:xfrm>
          <a:prstGeom prst="homePlat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0" defTabSz="456935"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Arial" panose="020B0604020202020204"/>
                <a:ea typeface="ヒラギノ角ゴ Pro W3" charset="-128"/>
              </a:rPr>
              <a:t>DIGITA EVENTS (LinkedIn Live, community calls, knowledge and skill building)</a:t>
            </a:r>
          </a:p>
        </p:txBody>
      </p:sp>
      <p:pic>
        <p:nvPicPr>
          <p:cNvPr id="60" name="Graphic 59" descr="Remote learning science with solid fill">
            <a:extLst>
              <a:ext uri="{FF2B5EF4-FFF2-40B4-BE49-F238E27FC236}">
                <a16:creationId xmlns:a16="http://schemas.microsoft.com/office/drawing/2014/main" id="{0D7C9468-1A03-5C1C-BFE8-A9E410E9F3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548" y="6163283"/>
            <a:ext cx="379250" cy="379250"/>
          </a:xfrm>
          <a:prstGeom prst="rect">
            <a:avLst/>
          </a:prstGeom>
        </p:spPr>
      </p:pic>
      <p:sp>
        <p:nvSpPr>
          <p:cNvPr id="3" name="Rectangle: Top Corners Rounded 2">
            <a:extLst>
              <a:ext uri="{FF2B5EF4-FFF2-40B4-BE49-F238E27FC236}">
                <a16:creationId xmlns:a16="http://schemas.microsoft.com/office/drawing/2014/main" id="{DE9B43C6-8B0F-DF8A-4C6E-A1154D220E60}"/>
              </a:ext>
            </a:extLst>
          </p:cNvPr>
          <p:cNvSpPr/>
          <p:nvPr/>
        </p:nvSpPr>
        <p:spPr>
          <a:xfrm>
            <a:off x="4397615" y="3576483"/>
            <a:ext cx="2103120" cy="1280160"/>
          </a:xfrm>
          <a:prstGeom prst="round2SameRect">
            <a:avLst/>
          </a:prstGeom>
          <a:solidFill>
            <a:schemeClr val="accent1">
              <a:lumMod val="75000"/>
            </a:schemeClr>
          </a:solidFill>
          <a:ln w="12700" cap="flat" cmpd="sng" algn="ctr">
            <a:noFill/>
            <a:prstDash val="solid"/>
            <a:miter lim="800000"/>
          </a:ln>
          <a:effectLst/>
        </p:spPr>
        <p:txBody>
          <a:bodyPr lIns="91418" tIns="45709" rIns="91418" bIns="4570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100" b="1" kern="0" dirty="0">
              <a:solidFill>
                <a:schemeClr val="bg1"/>
              </a:solidFill>
              <a:latin typeface="+mj-lt"/>
              <a:ea typeface="ヒラギノ角ゴ Pro W3"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rPr>
              <a:t>WINTER QUARTER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bg1"/>
                </a:solidFill>
                <a:effectLst/>
                <a:uLnTx/>
                <a:uFillTx/>
                <a:latin typeface="+mj-lt"/>
                <a:ea typeface="ヒラギノ角ゴ Pro W3" charset="-128"/>
                <a:cs typeface="+mn-cs"/>
              </a:rPr>
              <a:t>Anchor Event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bg1"/>
                </a:solidFill>
                <a:effectLst/>
                <a:uLnTx/>
                <a:uFillTx/>
                <a:latin typeface="+mj-lt"/>
                <a:ea typeface="ヒラギノ角ゴ Pro W3" charset="-128"/>
                <a:cs typeface="+mn-cs"/>
              </a:rPr>
              <a:t>Resume / Interview / Networking Workshop</a:t>
            </a:r>
            <a:endParaRPr kumimoji="0" lang="en-US" sz="1100" b="1" i="0" u="none" strike="noStrike" kern="0" cap="none" spc="0" normalizeH="0" baseline="0" noProof="0" dirty="0">
              <a:ln>
                <a:noFill/>
              </a:ln>
              <a:solidFill>
                <a:schemeClr val="bg1"/>
              </a:solidFill>
              <a:effectLst/>
              <a:uLnTx/>
              <a:uFillTx/>
              <a:latin typeface="+mj-lt"/>
              <a:ea typeface="ヒラギノ角ゴ Pro W3" charset="-128"/>
              <a:cs typeface="+mn-cs"/>
            </a:endParaRPr>
          </a:p>
        </p:txBody>
      </p:sp>
      <p:sp>
        <p:nvSpPr>
          <p:cNvPr id="6" name="TextBox 5">
            <a:extLst>
              <a:ext uri="{FF2B5EF4-FFF2-40B4-BE49-F238E27FC236}">
                <a16:creationId xmlns:a16="http://schemas.microsoft.com/office/drawing/2014/main" id="{0AAD3276-87CC-490B-C5AD-41500B5EBE6A}"/>
              </a:ext>
            </a:extLst>
          </p:cNvPr>
          <p:cNvSpPr txBox="1"/>
          <p:nvPr/>
        </p:nvSpPr>
        <p:spPr>
          <a:xfrm>
            <a:off x="144018" y="5195400"/>
            <a:ext cx="6304788" cy="369332"/>
          </a:xfrm>
          <a:prstGeom prst="rect">
            <a:avLst/>
          </a:prstGeom>
          <a:noFill/>
        </p:spPr>
        <p:txBody>
          <a:bodyPr wrap="square">
            <a:spAutoFit/>
          </a:bodyPr>
          <a:lstStyle/>
          <a:p>
            <a:r>
              <a:rPr lang="en-US" sz="1800" b="1" dirty="0"/>
              <a:t>Always-on Programing (</a:t>
            </a:r>
            <a:r>
              <a:rPr lang="en-US" b="1" dirty="0"/>
              <a:t>Fall – Spring).</a:t>
            </a:r>
            <a:endParaRPr lang="en-US" dirty="0"/>
          </a:p>
        </p:txBody>
      </p:sp>
      <p:sp>
        <p:nvSpPr>
          <p:cNvPr id="7" name="TextBox 6">
            <a:extLst>
              <a:ext uri="{FF2B5EF4-FFF2-40B4-BE49-F238E27FC236}">
                <a16:creationId xmlns:a16="http://schemas.microsoft.com/office/drawing/2014/main" id="{4C562A40-C29C-BDD1-A4D1-C3F3BD28EE46}"/>
              </a:ext>
            </a:extLst>
          </p:cNvPr>
          <p:cNvSpPr txBox="1"/>
          <p:nvPr/>
        </p:nvSpPr>
        <p:spPr>
          <a:xfrm>
            <a:off x="144018" y="957332"/>
            <a:ext cx="6304788" cy="369332"/>
          </a:xfrm>
          <a:prstGeom prst="rect">
            <a:avLst/>
          </a:prstGeom>
          <a:noFill/>
        </p:spPr>
        <p:txBody>
          <a:bodyPr wrap="square">
            <a:spAutoFit/>
          </a:bodyPr>
          <a:lstStyle/>
          <a:p>
            <a:r>
              <a:rPr lang="en-US" sz="1800" b="1" dirty="0"/>
              <a:t>Recurring Events</a:t>
            </a:r>
            <a:r>
              <a:rPr lang="en-US" b="1" dirty="0"/>
              <a:t>.</a:t>
            </a:r>
            <a:endParaRPr lang="en-US" dirty="0"/>
          </a:p>
        </p:txBody>
      </p:sp>
      <p:pic>
        <p:nvPicPr>
          <p:cNvPr id="23" name="Graphic 22" descr="Briefcase outline">
            <a:extLst>
              <a:ext uri="{FF2B5EF4-FFF2-40B4-BE49-F238E27FC236}">
                <a16:creationId xmlns:a16="http://schemas.microsoft.com/office/drawing/2014/main" id="{2BFF650A-E8F9-D469-B175-F78A2B29A1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3491" y="1510224"/>
            <a:ext cx="548640" cy="548640"/>
          </a:xfrm>
          <a:prstGeom prst="rect">
            <a:avLst/>
          </a:prstGeom>
        </p:spPr>
      </p:pic>
      <p:pic>
        <p:nvPicPr>
          <p:cNvPr id="27" name="Graphic 26" descr="Contract outline">
            <a:extLst>
              <a:ext uri="{FF2B5EF4-FFF2-40B4-BE49-F238E27FC236}">
                <a16:creationId xmlns:a16="http://schemas.microsoft.com/office/drawing/2014/main" id="{2CF3885F-DF8E-0F32-00C6-9D40BFBF30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74855" y="3631598"/>
            <a:ext cx="548640" cy="548640"/>
          </a:xfrm>
          <a:prstGeom prst="rect">
            <a:avLst/>
          </a:prstGeom>
        </p:spPr>
      </p:pic>
      <p:pic>
        <p:nvPicPr>
          <p:cNvPr id="29" name="Graphic 28" descr="Classroom outline">
            <a:extLst>
              <a:ext uri="{FF2B5EF4-FFF2-40B4-BE49-F238E27FC236}">
                <a16:creationId xmlns:a16="http://schemas.microsoft.com/office/drawing/2014/main" id="{FFE3D4E6-05B4-F945-FC64-EA6D1F71B7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91546" y="1041969"/>
            <a:ext cx="548640" cy="548640"/>
          </a:xfrm>
          <a:prstGeom prst="rect">
            <a:avLst/>
          </a:prstGeom>
        </p:spPr>
      </p:pic>
      <p:pic>
        <p:nvPicPr>
          <p:cNvPr id="31" name="Graphic 30" descr="Employee badge outline">
            <a:extLst>
              <a:ext uri="{FF2B5EF4-FFF2-40B4-BE49-F238E27FC236}">
                <a16:creationId xmlns:a16="http://schemas.microsoft.com/office/drawing/2014/main" id="{649EF44E-05E0-6BD8-47CD-6B47ACA4A0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42840" y="3137190"/>
            <a:ext cx="548640" cy="548640"/>
          </a:xfrm>
          <a:prstGeom prst="rect">
            <a:avLst/>
          </a:prstGeom>
        </p:spPr>
      </p:pic>
    </p:spTree>
    <p:extLst>
      <p:ext uri="{BB962C8B-B14F-4D97-AF65-F5344CB8AC3E}">
        <p14:creationId xmlns:p14="http://schemas.microsoft.com/office/powerpoint/2010/main" val="3596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736364"/>
            <a:ext cx="10363200" cy="4299754"/>
          </a:xfrm>
        </p:spPr>
        <p:txBody>
          <a:bodyPr/>
          <a:lstStyle/>
          <a:p>
            <a:r>
              <a:rPr lang="en-US" sz="4400" dirty="0"/>
              <a:t>Next Steps &amp; Call to Action</a:t>
            </a:r>
            <a:br>
              <a:rPr lang="en-US" sz="4400" dirty="0"/>
            </a:br>
            <a:br>
              <a:rPr lang="en-US" sz="2400" dirty="0"/>
            </a:br>
            <a:br>
              <a:rPr lang="en-US" sz="2400" dirty="0"/>
            </a:br>
            <a:r>
              <a:rPr lang="en-US" sz="2400" dirty="0"/>
              <a:t>1) Sign up for Phi Lambda LinkedIn Group: </a:t>
            </a:r>
            <a:r>
              <a:rPr lang="en-US" sz="2400" dirty="0">
                <a:hlinkClick r:id="rId2">
                  <a:extLst>
                    <a:ext uri="{A12FA001-AC4F-418D-AE19-62706E023703}">
                      <ahyp:hlinkClr xmlns:ahyp="http://schemas.microsoft.com/office/drawing/2018/hyperlinkcolor" val="tx"/>
                    </a:ext>
                  </a:extLst>
                </a:hlinkClick>
              </a:rPr>
              <a:t>Zeta Psi - Phi Lambda (UW) | Groups | LinkedIn</a:t>
            </a:r>
            <a:br>
              <a:rPr lang="en-US" sz="2400" dirty="0"/>
            </a:br>
            <a:br>
              <a:rPr lang="en-US" sz="2400" dirty="0"/>
            </a:br>
            <a:r>
              <a:rPr lang="en-US" sz="2400" dirty="0"/>
              <a:t>2) Email B.J. @ </a:t>
            </a:r>
            <a:r>
              <a:rPr lang="en-US" sz="2400" dirty="0">
                <a:hlinkClick r:id="rId3">
                  <a:extLst>
                    <a:ext uri="{A12FA001-AC4F-418D-AE19-62706E023703}">
                      <ahyp:hlinkClr xmlns:ahyp="http://schemas.microsoft.com/office/drawing/2018/hyperlinkcolor" val="tx"/>
                    </a:ext>
                  </a:extLst>
                </a:hlinkClick>
              </a:rPr>
              <a:t>bjmcmahon@consultcascade.com</a:t>
            </a:r>
            <a:r>
              <a:rPr lang="en-US" sz="2400" dirty="0"/>
              <a:t> and confirm your interest in joining the ZY Mentorship Program and highlight the role(s) you would like to participate in.</a:t>
            </a:r>
            <a:br>
              <a:rPr lang="en-US" sz="2400" dirty="0"/>
            </a:br>
            <a:br>
              <a:rPr lang="en-US" sz="2400" dirty="0"/>
            </a:br>
            <a:r>
              <a:rPr lang="en-US" sz="2400" dirty="0"/>
              <a:t>3) Stay tuned for future Mentorship Program events and activities.</a:t>
            </a:r>
            <a:endParaRPr lang="en-US" sz="4400" dirty="0"/>
          </a:p>
        </p:txBody>
      </p:sp>
    </p:spTree>
    <p:extLst>
      <p:ext uri="{BB962C8B-B14F-4D97-AF65-F5344CB8AC3E}">
        <p14:creationId xmlns:p14="http://schemas.microsoft.com/office/powerpoint/2010/main" val="324106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Appendix – Mentoring Approach Details - by Year</a:t>
            </a:r>
          </a:p>
        </p:txBody>
      </p:sp>
    </p:spTree>
    <p:extLst>
      <p:ext uri="{BB962C8B-B14F-4D97-AF65-F5344CB8AC3E}">
        <p14:creationId xmlns:p14="http://schemas.microsoft.com/office/powerpoint/2010/main" val="1730257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DC8F7-41AB-F14F-B7E7-BE9F631263ED}"/>
              </a:ext>
            </a:extLst>
          </p:cNvPr>
          <p:cNvSpPr>
            <a:spLocks noGrp="1"/>
          </p:cNvSpPr>
          <p:nvPr>
            <p:ph type="title"/>
          </p:nvPr>
        </p:nvSpPr>
        <p:spPr/>
        <p:txBody>
          <a:bodyPr/>
          <a:lstStyle/>
          <a:p>
            <a:r>
              <a:rPr lang="en-US" dirty="0"/>
              <a:t>1. [Pre-UW]</a:t>
            </a:r>
          </a:p>
        </p:txBody>
      </p:sp>
      <p:pic>
        <p:nvPicPr>
          <p:cNvPr id="15" name="Picture Placeholder 14">
            <a:extLst>
              <a:ext uri="{FF2B5EF4-FFF2-40B4-BE49-F238E27FC236}">
                <a16:creationId xmlns:a16="http://schemas.microsoft.com/office/drawing/2014/main" id="{E18D397D-7813-9D05-4E4D-01E24EC52789}"/>
              </a:ext>
            </a:extLst>
          </p:cNvPr>
          <p:cNvPicPr>
            <a:picLocks noGrp="1" noChangeAspect="1"/>
          </p:cNvPicPr>
          <p:nvPr>
            <p:ph type="pic" sz="quarter" idx="13"/>
          </p:nvPr>
        </p:nvPicPr>
        <p:blipFill rotWithShape="1">
          <a:blip r:embed="rId2"/>
          <a:srcRect t="22254" b="22254"/>
          <a:stretch/>
        </p:blipFill>
        <p:spPr>
          <a:xfrm>
            <a:off x="502920" y="1120140"/>
            <a:ext cx="3745653" cy="4213860"/>
          </a:xfrm>
        </p:spPr>
      </p:pic>
      <p:sp>
        <p:nvSpPr>
          <p:cNvPr id="21" name="TextBox 20">
            <a:extLst>
              <a:ext uri="{FF2B5EF4-FFF2-40B4-BE49-F238E27FC236}">
                <a16:creationId xmlns:a16="http://schemas.microsoft.com/office/drawing/2014/main" id="{B7070516-DA95-7F91-6AAB-B063B1239C36}"/>
              </a:ext>
            </a:extLst>
          </p:cNvPr>
          <p:cNvSpPr txBox="1"/>
          <p:nvPr/>
        </p:nvSpPr>
        <p:spPr>
          <a:xfrm>
            <a:off x="5280991" y="1899604"/>
            <a:ext cx="6277025"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FOCUS</a:t>
            </a:r>
          </a:p>
          <a:p>
            <a:pPr marL="228600" marR="0" lvl="2" indent="-228600" fontAlgn="auto">
              <a:lnSpc>
                <a:spcPct val="100000"/>
              </a:lnSpc>
              <a:spcBef>
                <a:spcPts val="0"/>
              </a:spcBef>
              <a:spcAft>
                <a:spcPts val="600"/>
              </a:spcAft>
              <a:buClr>
                <a:schemeClr val="accent5"/>
              </a:buClr>
              <a:buSzTx/>
              <a:buFont typeface="Wingdings" pitchFamily="2" charset="2"/>
              <a:buChar char="§"/>
              <a:tabLst/>
              <a:defRPr/>
            </a:pPr>
            <a:r>
              <a:rPr lang="en-US" sz="1600" dirty="0">
                <a:latin typeface="Avenir Next LT Pro" panose="020B0504020202020204" pitchFamily="34" charset="77"/>
              </a:rPr>
              <a:t>Awareness and education</a:t>
            </a:r>
          </a:p>
          <a:p>
            <a:pPr marL="228600" marR="0" lvl="2" indent="-228600" fontAlgn="auto">
              <a:lnSpc>
                <a:spcPct val="100000"/>
              </a:lnSpc>
              <a:spcBef>
                <a:spcPts val="0"/>
              </a:spcBef>
              <a:spcAft>
                <a:spcPts val="1800"/>
              </a:spcAft>
              <a:buClr>
                <a:schemeClr val="accent5"/>
              </a:buClr>
              <a:buSzTx/>
              <a:buFont typeface="Wingdings" pitchFamily="2" charset="2"/>
              <a:buChar char="§"/>
              <a:tabLst/>
              <a:defRPr/>
            </a:pPr>
            <a:r>
              <a:rPr lang="en-US" sz="1600" dirty="0">
                <a:latin typeface="Avenir Next LT Pro" panose="020B0504020202020204" pitchFamily="34" charset="77"/>
              </a:rPr>
              <a:t>Strong value proposition for recruitment</a:t>
            </a:r>
          </a:p>
          <a:p>
            <a:pPr>
              <a:spcBef>
                <a:spcPts val="600"/>
              </a:spcBef>
              <a:spcAft>
                <a:spcPts val="600"/>
              </a:spcAft>
              <a:defRPr/>
            </a:pPr>
            <a:r>
              <a:rPr lang="en-US" sz="1600" b="1" cap="all" dirty="0">
                <a:solidFill>
                  <a:srgbClr val="004165"/>
                </a:solidFill>
                <a:latin typeface="Avenir Next LT Pro" panose="020B0504020202020204" pitchFamily="34" charset="77"/>
              </a:rPr>
              <a:t>NEEDS/INTERESTS</a:t>
            </a:r>
          </a:p>
          <a:p>
            <a:pPr marL="228600" lvl="2" indent="-228600">
              <a:spcAft>
                <a:spcPts val="600"/>
              </a:spcAft>
              <a:buClr>
                <a:schemeClr val="accent5"/>
              </a:buClr>
              <a:buFont typeface="Wingdings" pitchFamily="2" charset="2"/>
              <a:buChar char="§"/>
              <a:defRPr/>
            </a:pPr>
            <a:r>
              <a:rPr lang="en-US" sz="1600" dirty="0">
                <a:latin typeface="Avenir Next LT Pro" panose="020B0504020202020204" pitchFamily="34" charset="77"/>
              </a:rPr>
              <a:t>Mentorship as a differentiator for recruitment</a:t>
            </a:r>
          </a:p>
          <a:p>
            <a:pPr marL="228600" lvl="2" indent="-228600">
              <a:spcAft>
                <a:spcPts val="600"/>
              </a:spcAft>
              <a:buClr>
                <a:schemeClr val="accent5"/>
              </a:buClr>
              <a:buFont typeface="Wingdings" pitchFamily="2" charset="2"/>
              <a:buChar char="§"/>
              <a:defRPr/>
            </a:pPr>
            <a:r>
              <a:rPr lang="en-US" sz="1600" dirty="0">
                <a:latin typeface="Avenir Next LT Pro" panose="020B0504020202020204" pitchFamily="34" charset="77"/>
              </a:rPr>
              <a:t>Rebrand Zeta Psi as a student body organization for life, with emphasis on supporting undergrads from college to work life </a:t>
            </a:r>
          </a:p>
          <a:p>
            <a:pPr marL="228600" lvl="2" indent="-228600">
              <a:spcAft>
                <a:spcPts val="600"/>
              </a:spcAft>
              <a:buClr>
                <a:schemeClr val="accent5"/>
              </a:buClr>
              <a:buFont typeface="Wingdings" pitchFamily="2" charset="2"/>
              <a:buChar char="§"/>
              <a:defRPr/>
            </a:pPr>
            <a:r>
              <a:rPr lang="en-US" sz="1600" dirty="0">
                <a:latin typeface="Avenir Next LT Pro" panose="020B0504020202020204" pitchFamily="34" charset="77"/>
              </a:rPr>
              <a:t>Accelerating transition and setting young men up for success</a:t>
            </a:r>
          </a:p>
          <a:p>
            <a:pPr marL="228600" lvl="2" indent="-228600">
              <a:spcAft>
                <a:spcPts val="1800"/>
              </a:spcAft>
              <a:buClr>
                <a:schemeClr val="accent5"/>
              </a:buClr>
              <a:buFont typeface="Wingdings" pitchFamily="2" charset="2"/>
              <a:buChar char="§"/>
              <a:defRPr/>
            </a:pPr>
            <a:r>
              <a:rPr lang="en-US" sz="1600" dirty="0">
                <a:latin typeface="Avenir Next LT Pro" panose="020B0504020202020204" pitchFamily="34" charset="77"/>
              </a:rPr>
              <a:t>Target audience is incoming freshman, and Moms &amp; Dads</a:t>
            </a:r>
          </a:p>
          <a:p>
            <a:pPr marL="0" lvl="1">
              <a:spcAft>
                <a:spcPts val="600"/>
              </a:spcAft>
              <a:defRPr/>
            </a:pPr>
            <a:r>
              <a:rPr lang="en-US" sz="1600" b="1" cap="all" dirty="0">
                <a:solidFill>
                  <a:srgbClr val="004165"/>
                </a:solidFill>
                <a:latin typeface="Avenir Next LT Pro" panose="020B0504020202020204" pitchFamily="34" charset="77"/>
              </a:rPr>
              <a:t>EVENTS</a:t>
            </a:r>
            <a:endPar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endParaRPr>
          </a:p>
          <a:p>
            <a:pPr marL="228600" marR="0" lvl="2" indent="-228600" fontAlgn="auto">
              <a:spcAft>
                <a:spcPts val="600"/>
              </a:spcAft>
              <a:buClr>
                <a:schemeClr val="accent5"/>
              </a:buClr>
              <a:buSzTx/>
              <a:buFont typeface="Wingdings" pitchFamily="2" charset="2"/>
              <a:buChar char="§"/>
              <a:tabLst/>
              <a:defRPr/>
            </a:pPr>
            <a:r>
              <a:rPr lang="en-US" sz="1600" dirty="0">
                <a:latin typeface="Avenir Next LT Pro" panose="020B0504020202020204" pitchFamily="34" charset="77"/>
              </a:rPr>
              <a:t>Digital content on Zeta Psi website, Facebook and Instagram</a:t>
            </a:r>
          </a:p>
          <a:p>
            <a:pPr marL="228600" marR="0" lvl="2" indent="-228600" fontAlgn="auto">
              <a:spcAft>
                <a:spcPts val="600"/>
              </a:spcAft>
              <a:buClr>
                <a:schemeClr val="accent5"/>
              </a:buClr>
              <a:buSzTx/>
              <a:buFont typeface="Wingdings" pitchFamily="2" charset="2"/>
              <a:buChar char="§"/>
              <a:tabLst/>
              <a:defRPr/>
            </a:pPr>
            <a:r>
              <a:rPr lang="en-US" sz="1600" dirty="0">
                <a:latin typeface="Avenir Next LT Pro" panose="020B0504020202020204" pitchFamily="34" charset="77"/>
              </a:rPr>
              <a:t>Social outreach positioning Zeta Psi Mentorship Program as a competitive advantage</a:t>
            </a:r>
          </a:p>
          <a:p>
            <a:pPr marL="0" marR="0" lvl="1" indent="0" algn="l" defTabSz="914400" rtl="0" eaLnBrk="1" fontAlgn="auto" latinLnBrk="0" hangingPunct="1">
              <a:lnSpc>
                <a:spcPct val="100000"/>
              </a:lnSpc>
              <a:spcBef>
                <a:spcPts val="0"/>
              </a:spcBef>
              <a:spcAft>
                <a:spcPts val="600"/>
              </a:spcAft>
              <a:buClrTx/>
              <a:buSzTx/>
              <a:buFont typeface="Wingdings" pitchFamily="2" charset="2"/>
              <a:buNone/>
              <a:tabLst/>
              <a:defRPr/>
            </a:pPr>
            <a:endParaRPr kumimoji="0" lang="en-US" sz="1600" b="0" i="0" u="none" strike="noStrike" kern="1200" cap="none" spc="0" normalizeH="0" baseline="0" noProof="0" dirty="0">
              <a:ln>
                <a:noFill/>
              </a:ln>
              <a:solidFill>
                <a:srgbClr val="191D1F"/>
              </a:solidFill>
              <a:effectLst/>
              <a:uLnTx/>
              <a:uFillTx/>
              <a:latin typeface="Avenir Next LT Pro" panose="020B0504020202020204" pitchFamily="34" charset="77"/>
              <a:ea typeface="+mn-ea"/>
              <a:cs typeface="+mn-cs"/>
            </a:endParaRPr>
          </a:p>
        </p:txBody>
      </p:sp>
      <p:sp>
        <p:nvSpPr>
          <p:cNvPr id="2" name="Title 2">
            <a:extLst>
              <a:ext uri="{FF2B5EF4-FFF2-40B4-BE49-F238E27FC236}">
                <a16:creationId xmlns:a16="http://schemas.microsoft.com/office/drawing/2014/main" id="{0FF6C903-71F5-0592-4C7E-D9FB956B813C}"/>
              </a:ext>
            </a:extLst>
          </p:cNvPr>
          <p:cNvSpPr txBox="1">
            <a:spLocks/>
          </p:cNvSpPr>
          <p:nvPr/>
        </p:nvSpPr>
        <p:spPr>
          <a:xfrm>
            <a:off x="919549" y="-813816"/>
            <a:ext cx="10363200"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Target by school year.</a:t>
            </a:r>
          </a:p>
        </p:txBody>
      </p:sp>
    </p:spTree>
    <p:extLst>
      <p:ext uri="{BB962C8B-B14F-4D97-AF65-F5344CB8AC3E}">
        <p14:creationId xmlns:p14="http://schemas.microsoft.com/office/powerpoint/2010/main" val="356071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DC8F7-41AB-F14F-B7E7-BE9F631263ED}"/>
              </a:ext>
            </a:extLst>
          </p:cNvPr>
          <p:cNvSpPr>
            <a:spLocks noGrp="1"/>
          </p:cNvSpPr>
          <p:nvPr>
            <p:ph type="title"/>
          </p:nvPr>
        </p:nvSpPr>
        <p:spPr/>
        <p:txBody>
          <a:bodyPr/>
          <a:lstStyle/>
          <a:p>
            <a:r>
              <a:rPr lang="en-US" dirty="0"/>
              <a:t>2. [Freshman]</a:t>
            </a:r>
          </a:p>
        </p:txBody>
      </p:sp>
      <p:pic>
        <p:nvPicPr>
          <p:cNvPr id="13" name="Picture 12">
            <a:extLst>
              <a:ext uri="{FF2B5EF4-FFF2-40B4-BE49-F238E27FC236}">
                <a16:creationId xmlns:a16="http://schemas.microsoft.com/office/drawing/2014/main" id="{E6F15EB8-BCF1-139D-BEA3-8480DD269851}"/>
              </a:ext>
            </a:extLst>
          </p:cNvPr>
          <p:cNvPicPr>
            <a:picLocks noChangeAspect="1"/>
          </p:cNvPicPr>
          <p:nvPr/>
        </p:nvPicPr>
        <p:blipFill>
          <a:blip r:embed="rId2"/>
          <a:stretch>
            <a:fillRect/>
          </a:stretch>
        </p:blipFill>
        <p:spPr>
          <a:xfrm>
            <a:off x="978408" y="927652"/>
            <a:ext cx="2573175" cy="5248144"/>
          </a:xfrm>
          <a:prstGeom prst="rect">
            <a:avLst/>
          </a:prstGeom>
        </p:spPr>
      </p:pic>
      <p:sp>
        <p:nvSpPr>
          <p:cNvPr id="17" name="TextBox 16">
            <a:extLst>
              <a:ext uri="{FF2B5EF4-FFF2-40B4-BE49-F238E27FC236}">
                <a16:creationId xmlns:a16="http://schemas.microsoft.com/office/drawing/2014/main" id="{A020E2EE-3D48-DDE8-2554-1F548AB4CED2}"/>
              </a:ext>
            </a:extLst>
          </p:cNvPr>
          <p:cNvSpPr txBox="1"/>
          <p:nvPr/>
        </p:nvSpPr>
        <p:spPr>
          <a:xfrm>
            <a:off x="5115339" y="1899604"/>
            <a:ext cx="6442677"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FOCUS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Knowledge transfer &amp; Information sharing</a:t>
            </a:r>
          </a:p>
          <a:p>
            <a:pPr>
              <a:spcBef>
                <a:spcPts val="600"/>
              </a:spcBef>
              <a:spcAft>
                <a:spcPts val="600"/>
              </a:spcAft>
              <a:defRPr/>
            </a:pPr>
            <a:r>
              <a:rPr lang="en-US" sz="1600" b="1" cap="all" dirty="0">
                <a:solidFill>
                  <a:srgbClr val="004165"/>
                </a:solidFill>
                <a:latin typeface="Avenir Next LT Pro" panose="020B0504020202020204" pitchFamily="34" charset="77"/>
              </a:rPr>
              <a:t>NEEDS/INTERESTS</a:t>
            </a:r>
          </a:p>
          <a:p>
            <a:pPr marL="228600" lvl="2" indent="-228600">
              <a:spcAft>
                <a:spcPts val="600"/>
              </a:spcAft>
              <a:buClr>
                <a:schemeClr val="accent5"/>
              </a:buClr>
              <a:buFont typeface="Wingdings" pitchFamily="2" charset="2"/>
              <a:buChar char="§"/>
              <a:defRPr/>
            </a:pPr>
            <a:r>
              <a:rPr lang="en-US" sz="1600" dirty="0">
                <a:latin typeface="Avenir Next LT Pro" panose="020B0504020202020204" pitchFamily="34" charset="77"/>
              </a:rPr>
              <a:t>Discovery – help identifying majors, degrees, companies &amp; roles </a:t>
            </a:r>
          </a:p>
          <a:p>
            <a:pPr marL="228600" lvl="2" indent="-228600">
              <a:spcAft>
                <a:spcPts val="1800"/>
              </a:spcAft>
              <a:buClr>
                <a:schemeClr val="accent5"/>
              </a:buClr>
              <a:buFont typeface="Wingdings" pitchFamily="2" charset="2"/>
              <a:buChar char="§"/>
              <a:defRPr/>
            </a:pPr>
            <a:r>
              <a:rPr lang="en-US" sz="1600" dirty="0">
                <a:latin typeface="Avenir Next LT Pro" panose="020B0504020202020204" pitchFamily="34" charset="77"/>
              </a:rPr>
              <a:t>Initial contact with alumni in fields of interest</a:t>
            </a:r>
          </a:p>
          <a:p>
            <a:pPr marL="0" lvl="1">
              <a:spcAft>
                <a:spcPts val="600"/>
              </a:spcAf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Anchor 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Relationship building events thru social and digital</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Career Days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Alumni speaker panels</a:t>
            </a:r>
          </a:p>
        </p:txBody>
      </p:sp>
      <p:sp>
        <p:nvSpPr>
          <p:cNvPr id="2" name="Title 2">
            <a:extLst>
              <a:ext uri="{FF2B5EF4-FFF2-40B4-BE49-F238E27FC236}">
                <a16:creationId xmlns:a16="http://schemas.microsoft.com/office/drawing/2014/main" id="{88CDB959-22A2-6244-7D98-2473BDD98E00}"/>
              </a:ext>
            </a:extLst>
          </p:cNvPr>
          <p:cNvSpPr txBox="1">
            <a:spLocks/>
          </p:cNvSpPr>
          <p:nvPr/>
        </p:nvSpPr>
        <p:spPr>
          <a:xfrm>
            <a:off x="919549" y="-813816"/>
            <a:ext cx="10363200"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Target by school year.</a:t>
            </a:r>
          </a:p>
        </p:txBody>
      </p:sp>
    </p:spTree>
    <p:extLst>
      <p:ext uri="{BB962C8B-B14F-4D97-AF65-F5344CB8AC3E}">
        <p14:creationId xmlns:p14="http://schemas.microsoft.com/office/powerpoint/2010/main" val="419692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DC8F7-41AB-F14F-B7E7-BE9F631263ED}"/>
              </a:ext>
            </a:extLst>
          </p:cNvPr>
          <p:cNvSpPr>
            <a:spLocks noGrp="1"/>
          </p:cNvSpPr>
          <p:nvPr>
            <p:ph type="title"/>
          </p:nvPr>
        </p:nvSpPr>
        <p:spPr/>
        <p:txBody>
          <a:bodyPr/>
          <a:lstStyle/>
          <a:p>
            <a:r>
              <a:rPr lang="en-US" dirty="0"/>
              <a:t>3. [Sophomore]</a:t>
            </a:r>
          </a:p>
        </p:txBody>
      </p:sp>
      <p:pic>
        <p:nvPicPr>
          <p:cNvPr id="11" name="Picture 10">
            <a:extLst>
              <a:ext uri="{FF2B5EF4-FFF2-40B4-BE49-F238E27FC236}">
                <a16:creationId xmlns:a16="http://schemas.microsoft.com/office/drawing/2014/main" id="{DD446CFE-B2D6-525F-3C39-330A48049B91}"/>
              </a:ext>
            </a:extLst>
          </p:cNvPr>
          <p:cNvPicPr>
            <a:picLocks noChangeAspect="1"/>
          </p:cNvPicPr>
          <p:nvPr/>
        </p:nvPicPr>
        <p:blipFill>
          <a:blip r:embed="rId2"/>
          <a:stretch>
            <a:fillRect/>
          </a:stretch>
        </p:blipFill>
        <p:spPr>
          <a:xfrm>
            <a:off x="914400" y="1106557"/>
            <a:ext cx="2478157" cy="5372973"/>
          </a:xfrm>
          <a:prstGeom prst="rect">
            <a:avLst/>
          </a:prstGeom>
        </p:spPr>
      </p:pic>
      <p:sp>
        <p:nvSpPr>
          <p:cNvPr id="15" name="TextBox 14">
            <a:extLst>
              <a:ext uri="{FF2B5EF4-FFF2-40B4-BE49-F238E27FC236}">
                <a16:creationId xmlns:a16="http://schemas.microsoft.com/office/drawing/2014/main" id="{D05CDE26-C684-FADF-712F-410510597CAC}"/>
              </a:ext>
            </a:extLst>
          </p:cNvPr>
          <p:cNvSpPr txBox="1"/>
          <p:nvPr/>
        </p:nvSpPr>
        <p:spPr>
          <a:xfrm>
            <a:off x="5102087" y="1899604"/>
            <a:ext cx="6455929"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FOCUS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Generic group mentoring and coaching</a:t>
            </a:r>
          </a:p>
          <a:p>
            <a:pPr marL="228600" lvl="2" indent="-228600" fontAlgn="ctr">
              <a:spcAft>
                <a:spcPts val="1800"/>
              </a:spcAft>
              <a:buClr>
                <a:schemeClr val="accent5"/>
              </a:buClr>
              <a:buFont typeface="Wingdings" pitchFamily="2" charset="2"/>
              <a:buChar char="§"/>
              <a:defRPr/>
            </a:pPr>
            <a:r>
              <a:rPr lang="en-US" sz="1600" dirty="0">
                <a:latin typeface="Avenir Next LT Pro" panose="020B0504020202020204" pitchFamily="34" charset="77"/>
              </a:rPr>
              <a:t>Mentoring to help align majors/degrees to careers</a:t>
            </a:r>
          </a:p>
          <a:p>
            <a:pPr>
              <a:spcBef>
                <a:spcPts val="600"/>
              </a:spcBef>
              <a:spcAft>
                <a:spcPts val="600"/>
              </a:spcAft>
              <a:defRPr/>
            </a:pPr>
            <a:r>
              <a:rPr lang="en-US" sz="1600" b="1" cap="all" dirty="0">
                <a:solidFill>
                  <a:srgbClr val="004165"/>
                </a:solidFill>
                <a:latin typeface="Avenir Next LT Pro" panose="020B0504020202020204" pitchFamily="34" charset="77"/>
              </a:rPr>
              <a:t>NEEDS/INTERESTS</a:t>
            </a:r>
          </a:p>
          <a:p>
            <a:pPr marL="228600" lvl="2" indent="-228600">
              <a:spcAft>
                <a:spcPts val="600"/>
              </a:spcAft>
              <a:buClr>
                <a:schemeClr val="accent5"/>
              </a:buClr>
              <a:buFont typeface="Wingdings" pitchFamily="2" charset="2"/>
              <a:buChar char="§"/>
              <a:defRPr/>
            </a:pPr>
            <a:r>
              <a:rPr lang="en-US" sz="1600" dirty="0">
                <a:latin typeface="Avenir Next LT Pro" panose="020B0504020202020204" pitchFamily="34" charset="77"/>
              </a:rPr>
              <a:t>Career path by major/degree</a:t>
            </a:r>
          </a:p>
          <a:p>
            <a:pPr marL="228600" lvl="2" indent="-228600">
              <a:spcAft>
                <a:spcPts val="1800"/>
              </a:spcAft>
              <a:buClr>
                <a:schemeClr val="accent5"/>
              </a:buClr>
              <a:buFont typeface="Wingdings" pitchFamily="2" charset="2"/>
              <a:buChar char="§"/>
              <a:defRPr/>
            </a:pPr>
            <a:r>
              <a:rPr lang="en-US" sz="1600" dirty="0">
                <a:latin typeface="Avenir Next LT Pro" panose="020B0504020202020204" pitchFamily="34" charset="77"/>
              </a:rPr>
              <a:t>Exposure to how degrees translate to careers</a:t>
            </a:r>
          </a:p>
          <a:p>
            <a:pPr marL="0" lvl="1">
              <a:spcAft>
                <a:spcPts val="600"/>
              </a:spcAf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Anchor 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Relationship building events thru social and digital</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Career Days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Alumni speaker panels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Generic group mentoring and coaching</a:t>
            </a:r>
          </a:p>
          <a:p>
            <a:pPr marL="228600" lvl="2" indent="-228600" fontAlgn="ctr">
              <a:spcAft>
                <a:spcPts val="1800"/>
              </a:spcAft>
              <a:buClr>
                <a:schemeClr val="accent5"/>
              </a:buClr>
              <a:buFont typeface="Wingdings" pitchFamily="2" charset="2"/>
              <a:buChar char="§"/>
              <a:defRPr/>
            </a:pPr>
            <a:r>
              <a:rPr lang="en-US" sz="1600" dirty="0">
                <a:latin typeface="Avenir Next LT Pro" panose="020B0504020202020204" pitchFamily="34" charset="77"/>
              </a:rPr>
              <a:t>Group mentoring to help align majors/degrees to careers</a:t>
            </a:r>
          </a:p>
          <a:p>
            <a:pPr marL="0" marR="0" lvl="1" indent="0" algn="l" defTabSz="914400" rtl="0" eaLnBrk="1" fontAlgn="auto" latinLnBrk="0" hangingPunct="1">
              <a:lnSpc>
                <a:spcPct val="100000"/>
              </a:lnSpc>
              <a:spcBef>
                <a:spcPts val="0"/>
              </a:spcBef>
              <a:spcAft>
                <a:spcPts val="600"/>
              </a:spcAft>
              <a:buClrTx/>
              <a:buSzTx/>
              <a:buFont typeface="Wingdings" pitchFamily="2" charset="2"/>
              <a:buNone/>
              <a:tabLst/>
              <a:defRPr/>
            </a:pPr>
            <a:endParaRPr kumimoji="0" lang="en-US" sz="1600" b="0" i="0" u="none" strike="noStrike" kern="1200" cap="none" spc="0" normalizeH="0" baseline="0" noProof="0" dirty="0">
              <a:ln>
                <a:noFill/>
              </a:ln>
              <a:solidFill>
                <a:srgbClr val="191D1F"/>
              </a:solidFill>
              <a:effectLst/>
              <a:uLnTx/>
              <a:uFillTx/>
              <a:latin typeface="Avenir Next LT Pro" panose="020B0504020202020204" pitchFamily="34" charset="77"/>
              <a:ea typeface="+mn-ea"/>
              <a:cs typeface="+mn-cs"/>
            </a:endParaRPr>
          </a:p>
        </p:txBody>
      </p:sp>
      <p:sp>
        <p:nvSpPr>
          <p:cNvPr id="2" name="Title 2">
            <a:extLst>
              <a:ext uri="{FF2B5EF4-FFF2-40B4-BE49-F238E27FC236}">
                <a16:creationId xmlns:a16="http://schemas.microsoft.com/office/drawing/2014/main" id="{4732F36B-D8E6-0C22-1F29-6C95A8FE3898}"/>
              </a:ext>
            </a:extLst>
          </p:cNvPr>
          <p:cNvSpPr txBox="1">
            <a:spLocks/>
          </p:cNvSpPr>
          <p:nvPr/>
        </p:nvSpPr>
        <p:spPr>
          <a:xfrm>
            <a:off x="919549" y="-813816"/>
            <a:ext cx="10363200"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Target by school year.</a:t>
            </a:r>
          </a:p>
        </p:txBody>
      </p:sp>
    </p:spTree>
    <p:extLst>
      <p:ext uri="{BB962C8B-B14F-4D97-AF65-F5344CB8AC3E}">
        <p14:creationId xmlns:p14="http://schemas.microsoft.com/office/powerpoint/2010/main" val="409967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DC8F7-41AB-F14F-B7E7-BE9F631263ED}"/>
              </a:ext>
            </a:extLst>
          </p:cNvPr>
          <p:cNvSpPr>
            <a:spLocks noGrp="1"/>
          </p:cNvSpPr>
          <p:nvPr>
            <p:ph type="title"/>
          </p:nvPr>
        </p:nvSpPr>
        <p:spPr/>
        <p:txBody>
          <a:bodyPr/>
          <a:lstStyle/>
          <a:p>
            <a:r>
              <a:rPr lang="en-US" dirty="0"/>
              <a:t>4. [Junior]</a:t>
            </a:r>
          </a:p>
        </p:txBody>
      </p:sp>
      <p:pic>
        <p:nvPicPr>
          <p:cNvPr id="10" name="Picture 9">
            <a:extLst>
              <a:ext uri="{FF2B5EF4-FFF2-40B4-BE49-F238E27FC236}">
                <a16:creationId xmlns:a16="http://schemas.microsoft.com/office/drawing/2014/main" id="{B8FAD527-F4BA-8B7F-50DE-3E3A8CF9C16A}"/>
              </a:ext>
            </a:extLst>
          </p:cNvPr>
          <p:cNvPicPr>
            <a:picLocks noChangeAspect="1"/>
          </p:cNvPicPr>
          <p:nvPr/>
        </p:nvPicPr>
        <p:blipFill>
          <a:blip r:embed="rId2"/>
          <a:stretch>
            <a:fillRect/>
          </a:stretch>
        </p:blipFill>
        <p:spPr>
          <a:xfrm>
            <a:off x="656744" y="1179442"/>
            <a:ext cx="2722560" cy="5105045"/>
          </a:xfrm>
          <a:prstGeom prst="rect">
            <a:avLst/>
          </a:prstGeom>
        </p:spPr>
      </p:pic>
      <p:sp>
        <p:nvSpPr>
          <p:cNvPr id="16" name="TextBox 15">
            <a:extLst>
              <a:ext uri="{FF2B5EF4-FFF2-40B4-BE49-F238E27FC236}">
                <a16:creationId xmlns:a16="http://schemas.microsoft.com/office/drawing/2014/main" id="{95A4B3AE-CFA9-CD6A-13BD-5CAF09568A10}"/>
              </a:ext>
            </a:extLst>
          </p:cNvPr>
          <p:cNvSpPr txBox="1"/>
          <p:nvPr/>
        </p:nvSpPr>
        <p:spPr>
          <a:xfrm>
            <a:off x="4916557" y="1899604"/>
            <a:ext cx="6641459"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FOCUS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Building skills for landing internship</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Securing internships</a:t>
            </a:r>
          </a:p>
          <a:p>
            <a:pPr>
              <a:spcBef>
                <a:spcPts val="600"/>
              </a:spcBef>
              <a:spcAft>
                <a:spcPts val="600"/>
              </a:spcAft>
              <a:defRPr/>
            </a:pPr>
            <a:r>
              <a:rPr lang="en-US" sz="1600" b="1" cap="all" dirty="0">
                <a:solidFill>
                  <a:srgbClr val="004165"/>
                </a:solidFill>
                <a:latin typeface="Avenir Next LT Pro" panose="020B0504020202020204" pitchFamily="34" charset="77"/>
              </a:rPr>
              <a:t>NEEDS/INTERESTS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Industry knowledge</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Career advise</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Resume writing and interview prep/skills</a:t>
            </a:r>
          </a:p>
          <a:p>
            <a:pPr marL="0" lvl="1">
              <a:spcAft>
                <a:spcPts val="600"/>
              </a:spcAf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Anchor 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Relationship building events thru social and digital</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Career Days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Group mentoring workshops (review interview techniques, cover letters, resumes, mock interviews)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1:1 mentoring </a:t>
            </a:r>
          </a:p>
          <a:p>
            <a:pPr marL="0" lvl="2" fontAlgn="ctr">
              <a:spcAft>
                <a:spcPts val="600"/>
              </a:spcAft>
              <a:buClr>
                <a:schemeClr val="accent5"/>
              </a:buClr>
              <a:defRPr/>
            </a:pPr>
            <a:endParaRPr kumimoji="0" lang="en-US" sz="1600" b="0" i="0" u="none" strike="noStrike" kern="1200" cap="none" spc="0" normalizeH="0" baseline="0" noProof="0" dirty="0">
              <a:ln>
                <a:noFill/>
              </a:ln>
              <a:solidFill>
                <a:srgbClr val="191D1F"/>
              </a:solidFill>
              <a:effectLst/>
              <a:uLnTx/>
              <a:uFillTx/>
              <a:latin typeface="Avenir Next LT Pro" panose="020B0504020202020204" pitchFamily="34" charset="77"/>
              <a:ea typeface="+mn-ea"/>
              <a:cs typeface="+mn-cs"/>
            </a:endParaRPr>
          </a:p>
        </p:txBody>
      </p:sp>
      <p:sp>
        <p:nvSpPr>
          <p:cNvPr id="2" name="Title 2">
            <a:extLst>
              <a:ext uri="{FF2B5EF4-FFF2-40B4-BE49-F238E27FC236}">
                <a16:creationId xmlns:a16="http://schemas.microsoft.com/office/drawing/2014/main" id="{6676A9A7-EDB7-C534-A416-BCA79C628596}"/>
              </a:ext>
            </a:extLst>
          </p:cNvPr>
          <p:cNvSpPr txBox="1">
            <a:spLocks/>
          </p:cNvSpPr>
          <p:nvPr/>
        </p:nvSpPr>
        <p:spPr>
          <a:xfrm>
            <a:off x="919549" y="-813816"/>
            <a:ext cx="10363200"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Target by school year.</a:t>
            </a:r>
          </a:p>
        </p:txBody>
      </p:sp>
    </p:spTree>
    <p:extLst>
      <p:ext uri="{BB962C8B-B14F-4D97-AF65-F5344CB8AC3E}">
        <p14:creationId xmlns:p14="http://schemas.microsoft.com/office/powerpoint/2010/main" val="150965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DC8F7-41AB-F14F-B7E7-BE9F631263ED}"/>
              </a:ext>
            </a:extLst>
          </p:cNvPr>
          <p:cNvSpPr>
            <a:spLocks noGrp="1"/>
          </p:cNvSpPr>
          <p:nvPr>
            <p:ph type="title"/>
          </p:nvPr>
        </p:nvSpPr>
        <p:spPr/>
        <p:txBody>
          <a:bodyPr/>
          <a:lstStyle/>
          <a:p>
            <a:r>
              <a:rPr lang="en-US" dirty="0"/>
              <a:t>5. [Senior]</a:t>
            </a:r>
          </a:p>
        </p:txBody>
      </p:sp>
      <p:pic>
        <p:nvPicPr>
          <p:cNvPr id="10" name="Picture 9">
            <a:extLst>
              <a:ext uri="{FF2B5EF4-FFF2-40B4-BE49-F238E27FC236}">
                <a16:creationId xmlns:a16="http://schemas.microsoft.com/office/drawing/2014/main" id="{B8FAD527-F4BA-8B7F-50DE-3E3A8CF9C16A}"/>
              </a:ext>
            </a:extLst>
          </p:cNvPr>
          <p:cNvPicPr>
            <a:picLocks noChangeAspect="1"/>
          </p:cNvPicPr>
          <p:nvPr/>
        </p:nvPicPr>
        <p:blipFill>
          <a:blip r:embed="rId2"/>
          <a:stretch>
            <a:fillRect/>
          </a:stretch>
        </p:blipFill>
        <p:spPr>
          <a:xfrm>
            <a:off x="656744" y="1156748"/>
            <a:ext cx="2729186" cy="5127740"/>
          </a:xfrm>
          <a:prstGeom prst="rect">
            <a:avLst/>
          </a:prstGeom>
        </p:spPr>
      </p:pic>
      <p:sp>
        <p:nvSpPr>
          <p:cNvPr id="7" name="TextBox 6">
            <a:extLst>
              <a:ext uri="{FF2B5EF4-FFF2-40B4-BE49-F238E27FC236}">
                <a16:creationId xmlns:a16="http://schemas.microsoft.com/office/drawing/2014/main" id="{A58ECBD4-F037-00C1-BAE0-FDEE76ED9EFE}"/>
              </a:ext>
            </a:extLst>
          </p:cNvPr>
          <p:cNvSpPr txBox="1"/>
          <p:nvPr/>
        </p:nvSpPr>
        <p:spPr>
          <a:xfrm>
            <a:off x="4956313" y="1899604"/>
            <a:ext cx="7023652" cy="492442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FOCUS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Recommendations/ Referrals to companies of interest</a:t>
            </a:r>
          </a:p>
          <a:p>
            <a:pPr marL="228600" lvl="2" indent="-228600" fontAlgn="ctr">
              <a:spcAft>
                <a:spcPts val="1800"/>
              </a:spcAft>
              <a:buClr>
                <a:schemeClr val="accent5"/>
              </a:buClr>
              <a:buFont typeface="Wingdings" pitchFamily="2" charset="2"/>
              <a:buChar char="§"/>
              <a:defRPr/>
            </a:pPr>
            <a:r>
              <a:rPr lang="en-US" sz="1600" dirty="0">
                <a:latin typeface="Avenir Next LT Pro" panose="020B0504020202020204" pitchFamily="34" charset="77"/>
              </a:rPr>
              <a:t>Connections to young alumni in like industries/roles</a:t>
            </a:r>
          </a:p>
          <a:p>
            <a:pPr>
              <a:spcBef>
                <a:spcPts val="600"/>
              </a:spcBef>
              <a:spcAft>
                <a:spcPts val="600"/>
              </a:spcAft>
              <a:defRPr/>
            </a:pPr>
            <a:r>
              <a:rPr lang="en-US" sz="1600" b="1" cap="all" dirty="0">
                <a:solidFill>
                  <a:srgbClr val="004165"/>
                </a:solidFill>
                <a:latin typeface="Avenir Next LT Pro" panose="020B0504020202020204" pitchFamily="34" charset="77"/>
              </a:rPr>
              <a:t>NEEDS/INTERESTS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Job shadowing</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Applying for jobs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Interviewing skills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ZY networking and contacts</a:t>
            </a:r>
          </a:p>
          <a:p>
            <a:pPr marL="228600" lvl="2" indent="-228600" fontAlgn="ctr">
              <a:spcAft>
                <a:spcPts val="1800"/>
              </a:spcAft>
              <a:buClr>
                <a:schemeClr val="accent5"/>
              </a:buClr>
              <a:buFont typeface="Wingdings" pitchFamily="2" charset="2"/>
              <a:buChar char="§"/>
              <a:defRPr/>
            </a:pPr>
            <a:r>
              <a:rPr lang="en-US" sz="1600" dirty="0">
                <a:latin typeface="Avenir Next LT Pro" panose="020B0504020202020204" pitchFamily="34" charset="77"/>
              </a:rPr>
              <a:t>Focused mentoring</a:t>
            </a:r>
          </a:p>
          <a:p>
            <a:pPr marL="0" lvl="1">
              <a:spcAft>
                <a:spcPts val="600"/>
              </a:spcAf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1:1 mentoring</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‘Young Alumni’ 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Networking &amp; contact generation via digital platform (LinkedIn, etc.)</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Interview prep workshop</a:t>
            </a:r>
          </a:p>
        </p:txBody>
      </p:sp>
      <p:sp>
        <p:nvSpPr>
          <p:cNvPr id="2" name="Title 2">
            <a:extLst>
              <a:ext uri="{FF2B5EF4-FFF2-40B4-BE49-F238E27FC236}">
                <a16:creationId xmlns:a16="http://schemas.microsoft.com/office/drawing/2014/main" id="{E4F39BE5-7B69-15D2-9E7A-0EAFF4295EEC}"/>
              </a:ext>
            </a:extLst>
          </p:cNvPr>
          <p:cNvSpPr txBox="1">
            <a:spLocks/>
          </p:cNvSpPr>
          <p:nvPr/>
        </p:nvSpPr>
        <p:spPr>
          <a:xfrm>
            <a:off x="919549" y="-813816"/>
            <a:ext cx="10363200"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Target by school year.</a:t>
            </a:r>
          </a:p>
        </p:txBody>
      </p:sp>
    </p:spTree>
    <p:extLst>
      <p:ext uri="{BB962C8B-B14F-4D97-AF65-F5344CB8AC3E}">
        <p14:creationId xmlns:p14="http://schemas.microsoft.com/office/powerpoint/2010/main" val="128056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9F910-71F0-AB4A-847E-46F15E00D589}"/>
              </a:ext>
            </a:extLst>
          </p:cNvPr>
          <p:cNvSpPr>
            <a:spLocks noGrp="1"/>
          </p:cNvSpPr>
          <p:nvPr>
            <p:ph type="title"/>
          </p:nvPr>
        </p:nvSpPr>
        <p:spPr>
          <a:xfrm>
            <a:off x="834390" y="-815741"/>
            <a:ext cx="5181600" cy="1631482"/>
          </a:xfrm>
        </p:spPr>
        <p:txBody>
          <a:bodyPr/>
          <a:lstStyle/>
          <a:p>
            <a:r>
              <a:rPr lang="en-US" dirty="0"/>
              <a:t>Topics.</a:t>
            </a:r>
          </a:p>
        </p:txBody>
      </p:sp>
      <p:sp>
        <p:nvSpPr>
          <p:cNvPr id="20" name="TextBox 19">
            <a:extLst>
              <a:ext uri="{FF2B5EF4-FFF2-40B4-BE49-F238E27FC236}">
                <a16:creationId xmlns:a16="http://schemas.microsoft.com/office/drawing/2014/main" id="{14F5BD0C-738D-5E46-801A-F795FD0EFE0B}"/>
              </a:ext>
            </a:extLst>
          </p:cNvPr>
          <p:cNvSpPr txBox="1"/>
          <p:nvPr/>
        </p:nvSpPr>
        <p:spPr>
          <a:xfrm>
            <a:off x="764675" y="1057858"/>
            <a:ext cx="10662649"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800"/>
              </a:spcAft>
              <a:buClrTx/>
              <a:buSzTx/>
              <a:buFont typeface="Arial" panose="020B0604020202020204" pitchFamily="34" charset="0"/>
              <a:buNone/>
              <a:tabLst/>
              <a:defRPr/>
            </a:pPr>
            <a:r>
              <a:rPr lang="en-US" b="1" cap="all" dirty="0">
                <a:solidFill>
                  <a:srgbClr val="004165"/>
                </a:solidFill>
                <a:latin typeface="Avenir Next LT Pro" panose="020B0504020202020204" pitchFamily="34" charset="77"/>
              </a:rPr>
              <a:t>VISION &amp; GOALS</a:t>
            </a:r>
          </a:p>
          <a:p>
            <a:pPr>
              <a:spcBef>
                <a:spcPts val="600"/>
              </a:spcBef>
              <a:spcAft>
                <a:spcPts val="1800"/>
              </a:spcAft>
              <a:defRPr/>
            </a:pPr>
            <a:r>
              <a:rPr lang="en-US" b="1" cap="all" dirty="0">
                <a:solidFill>
                  <a:srgbClr val="004165"/>
                </a:solidFill>
                <a:latin typeface="Avenir Next LT Pro" panose="020B0504020202020204" pitchFamily="34" charset="77"/>
              </a:rPr>
              <a:t>FRAMEWORK &amp; APPROACH</a:t>
            </a:r>
            <a:endParaRPr kumimoji="0" lang="en-US"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endParaRPr>
          </a:p>
          <a:p>
            <a:pPr marL="0" marR="0" lvl="0" indent="0" algn="l" defTabSz="914400" rtl="0" eaLnBrk="1" fontAlgn="auto" latinLnBrk="0" hangingPunct="1">
              <a:lnSpc>
                <a:spcPct val="100000"/>
              </a:lnSpc>
              <a:spcBef>
                <a:spcPts val="600"/>
              </a:spcBef>
              <a:spcAft>
                <a:spcPts val="1800"/>
              </a:spcAft>
              <a:buClrTx/>
              <a:buSzTx/>
              <a:buFont typeface="Arial" panose="020B0604020202020204" pitchFamily="34" charset="0"/>
              <a:buNone/>
              <a:tabLst/>
              <a:defRPr/>
            </a:pPr>
            <a:r>
              <a:rPr lang="en-US" b="1" cap="all" dirty="0">
                <a:solidFill>
                  <a:srgbClr val="004165"/>
                </a:solidFill>
                <a:latin typeface="Avenir Next LT Pro" panose="020B0504020202020204" pitchFamily="34" charset="77"/>
              </a:rPr>
              <a:t>Roles &amp; responsibilities</a:t>
            </a:r>
            <a:endParaRPr kumimoji="0" lang="en-US"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endParaRPr>
          </a:p>
          <a:p>
            <a:pPr marL="0" marR="0" lvl="0" indent="0" algn="l" defTabSz="914400" rtl="0" eaLnBrk="1" fontAlgn="auto" latinLnBrk="0" hangingPunct="1">
              <a:lnSpc>
                <a:spcPct val="100000"/>
              </a:lnSpc>
              <a:spcBef>
                <a:spcPts val="600"/>
              </a:spcBef>
              <a:spcAft>
                <a:spcPts val="1800"/>
              </a:spcAft>
              <a:buClrTx/>
              <a:buSzTx/>
              <a:buFont typeface="Arial" panose="020B0604020202020204" pitchFamily="34" charset="0"/>
              <a:buNone/>
              <a:tabLst/>
              <a:defRPr/>
            </a:pPr>
            <a:r>
              <a:rPr lang="en-US" b="1" cap="all" dirty="0">
                <a:solidFill>
                  <a:srgbClr val="004165"/>
                </a:solidFill>
                <a:latin typeface="Avenir Next LT Pro" panose="020B0504020202020204" pitchFamily="34" charset="77"/>
              </a:rPr>
              <a:t>ROADMAP</a:t>
            </a:r>
          </a:p>
          <a:p>
            <a:pPr marL="0" marR="0" lvl="0" indent="0" algn="l" defTabSz="914400" rtl="0" eaLnBrk="1" fontAlgn="auto" latinLnBrk="0" hangingPunct="1">
              <a:lnSpc>
                <a:spcPct val="100000"/>
              </a:lnSpc>
              <a:spcBef>
                <a:spcPts val="600"/>
              </a:spcBef>
              <a:spcAft>
                <a:spcPts val="1800"/>
              </a:spcAft>
              <a:buClrTx/>
              <a:buSzTx/>
              <a:buFont typeface="Arial" panose="020B0604020202020204" pitchFamily="34" charset="0"/>
              <a:buNone/>
              <a:tabLst/>
              <a:defRPr/>
            </a:pPr>
            <a:r>
              <a:rPr lang="en-US" b="1" cap="all" dirty="0">
                <a:solidFill>
                  <a:srgbClr val="004165"/>
                </a:solidFill>
                <a:latin typeface="Avenir Next LT Pro" panose="020B0504020202020204" pitchFamily="34" charset="77"/>
              </a:rPr>
              <a:t>Next steps &amp; call to action</a:t>
            </a:r>
          </a:p>
          <a:p>
            <a:pPr marL="0" marR="0" lvl="0" indent="0" algn="l" defTabSz="914400" rtl="0" eaLnBrk="1" fontAlgn="auto" latinLnBrk="0" hangingPunct="1">
              <a:lnSpc>
                <a:spcPct val="100000"/>
              </a:lnSpc>
              <a:spcBef>
                <a:spcPts val="600"/>
              </a:spcBef>
              <a:spcAft>
                <a:spcPts val="1800"/>
              </a:spcAft>
              <a:buClrTx/>
              <a:buSzTx/>
              <a:buFont typeface="Arial" panose="020B0604020202020204" pitchFamily="34" charset="0"/>
              <a:buNone/>
              <a:tabLst/>
              <a:defRPr/>
            </a:pPr>
            <a:r>
              <a:rPr kumimoji="0" lang="en-US"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APPENDI</a:t>
            </a:r>
            <a:r>
              <a:rPr lang="en-US" b="1" cap="all" dirty="0">
                <a:solidFill>
                  <a:srgbClr val="004165"/>
                </a:solidFill>
                <a:latin typeface="Avenir Next LT Pro" panose="020B0504020202020204" pitchFamily="34" charset="77"/>
              </a:rPr>
              <a:t>X</a:t>
            </a:r>
            <a:endParaRPr kumimoji="0" lang="en-US"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510025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DC8F7-41AB-F14F-B7E7-BE9F631263ED}"/>
              </a:ext>
            </a:extLst>
          </p:cNvPr>
          <p:cNvSpPr>
            <a:spLocks noGrp="1"/>
          </p:cNvSpPr>
          <p:nvPr>
            <p:ph type="title"/>
          </p:nvPr>
        </p:nvSpPr>
        <p:spPr/>
        <p:txBody>
          <a:bodyPr/>
          <a:lstStyle/>
          <a:p>
            <a:r>
              <a:rPr lang="en-US" dirty="0"/>
              <a:t>6. [Post Grad (+5 Yrs.)]</a:t>
            </a:r>
          </a:p>
        </p:txBody>
      </p:sp>
      <p:pic>
        <p:nvPicPr>
          <p:cNvPr id="9" name="Picture 8">
            <a:extLst>
              <a:ext uri="{FF2B5EF4-FFF2-40B4-BE49-F238E27FC236}">
                <a16:creationId xmlns:a16="http://schemas.microsoft.com/office/drawing/2014/main" id="{C8FA0E80-DABE-0E8E-5C37-3A1A4A9B5CBB}"/>
              </a:ext>
            </a:extLst>
          </p:cNvPr>
          <p:cNvPicPr>
            <a:picLocks noChangeAspect="1"/>
          </p:cNvPicPr>
          <p:nvPr/>
        </p:nvPicPr>
        <p:blipFill>
          <a:blip r:embed="rId2"/>
          <a:stretch>
            <a:fillRect/>
          </a:stretch>
        </p:blipFill>
        <p:spPr>
          <a:xfrm>
            <a:off x="899473" y="965419"/>
            <a:ext cx="3202274" cy="5335990"/>
          </a:xfrm>
          <a:prstGeom prst="rect">
            <a:avLst/>
          </a:prstGeom>
        </p:spPr>
      </p:pic>
      <p:sp>
        <p:nvSpPr>
          <p:cNvPr id="13" name="TextBox 12">
            <a:extLst>
              <a:ext uri="{FF2B5EF4-FFF2-40B4-BE49-F238E27FC236}">
                <a16:creationId xmlns:a16="http://schemas.microsoft.com/office/drawing/2014/main" id="{F8CD6469-2A44-1103-BAE7-C9B9079493F3}"/>
              </a:ext>
            </a:extLst>
          </p:cNvPr>
          <p:cNvSpPr txBox="1"/>
          <p:nvPr/>
        </p:nvSpPr>
        <p:spPr>
          <a:xfrm>
            <a:off x="5088835" y="1899604"/>
            <a:ext cx="6838122" cy="427809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FOCUS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Networking</a:t>
            </a:r>
          </a:p>
          <a:p>
            <a:pPr>
              <a:spcBef>
                <a:spcPts val="600"/>
              </a:spcBef>
              <a:spcAft>
                <a:spcPts val="600"/>
              </a:spcAft>
              <a:defRPr/>
            </a:pPr>
            <a:r>
              <a:rPr lang="en-US" sz="1600" b="1" cap="all" dirty="0">
                <a:solidFill>
                  <a:srgbClr val="004165"/>
                </a:solidFill>
                <a:latin typeface="Avenir Next LT Pro" panose="020B0504020202020204" pitchFamily="34" charset="77"/>
              </a:rPr>
              <a:t>NEEDS/INTERESTS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Maintaining connection to Zeta Psi</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Ability to give back without opening wallet</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Early career learnings amongst ‘Young Alumni’</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Early career job opportunities amongst ‘Young Alumni’ </a:t>
            </a:r>
          </a:p>
          <a:p>
            <a:pPr marL="228600" lvl="2" indent="-228600" fontAlgn="ctr">
              <a:spcAft>
                <a:spcPts val="1800"/>
              </a:spcAft>
              <a:buClr>
                <a:schemeClr val="accent5"/>
              </a:buClr>
              <a:buFont typeface="Wingdings" pitchFamily="2" charset="2"/>
              <a:buChar char="§"/>
              <a:defRPr/>
            </a:pPr>
            <a:r>
              <a:rPr lang="en-US" sz="1600" dirty="0">
                <a:latin typeface="Avenir Next LT Pro" panose="020B0504020202020204" pitchFamily="34" charset="77"/>
              </a:rPr>
              <a:t>Mentorship opportunities</a:t>
            </a:r>
          </a:p>
          <a:p>
            <a:pPr marL="0" lvl="1">
              <a:spcAft>
                <a:spcPts val="600"/>
              </a:spcAft>
              <a:defRPr/>
            </a:pPr>
            <a:r>
              <a:rPr kumimoji="0" lang="en-US" sz="1600" b="1" i="0" u="none" strike="noStrike" kern="1200" cap="all" spc="0" normalizeH="0" baseline="0" noProof="0" dirty="0">
                <a:ln>
                  <a:noFill/>
                </a:ln>
                <a:solidFill>
                  <a:srgbClr val="004165"/>
                </a:solidFill>
                <a:effectLst/>
                <a:uLnTx/>
                <a:uFillTx/>
                <a:latin typeface="Avenir Next LT Pro" panose="020B0504020202020204" pitchFamily="34" charset="77"/>
                <a:ea typeface="+mn-ea"/>
                <a:cs typeface="+mn-cs"/>
              </a:rPr>
              <a:t>EVENTS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‘Young Alumni’ events (social &amp; early career learnings/opportunities)</a:t>
            </a:r>
          </a:p>
          <a:p>
            <a:pPr marL="228600" lvl="2" indent="-228600" fontAlgn="ctr">
              <a:spcAft>
                <a:spcPts val="600"/>
              </a:spcAft>
              <a:buClr>
                <a:schemeClr val="accent5"/>
              </a:buClr>
              <a:buFont typeface="Wingdings" pitchFamily="2" charset="2"/>
              <a:buChar char="§"/>
              <a:defRPr/>
            </a:pPr>
            <a:r>
              <a:rPr lang="en-US" sz="1600" dirty="0">
                <a:latin typeface="Avenir Next LT Pro" panose="020B0504020202020204" pitchFamily="34" charset="77"/>
              </a:rPr>
              <a:t>Group and 1:1 mentoring sessions</a:t>
            </a:r>
          </a:p>
          <a:p>
            <a:pPr marL="0" marR="0" lvl="1" indent="0" algn="l" defTabSz="914400" rtl="0" eaLnBrk="1" fontAlgn="auto" latinLnBrk="0" hangingPunct="1">
              <a:lnSpc>
                <a:spcPct val="100000"/>
              </a:lnSpc>
              <a:spcBef>
                <a:spcPts val="0"/>
              </a:spcBef>
              <a:spcAft>
                <a:spcPts val="600"/>
              </a:spcAft>
              <a:buClrTx/>
              <a:buSzTx/>
              <a:buFont typeface="Wingdings" pitchFamily="2" charset="2"/>
              <a:buNone/>
              <a:tabLst/>
              <a:defRPr/>
            </a:pPr>
            <a:endParaRPr kumimoji="0" lang="en-US" sz="1600" b="0" i="0" u="none" strike="noStrike" kern="1200" cap="none" spc="0" normalizeH="0" baseline="0" noProof="0" dirty="0">
              <a:ln>
                <a:noFill/>
              </a:ln>
              <a:solidFill>
                <a:srgbClr val="191D1F"/>
              </a:solidFill>
              <a:effectLst/>
              <a:uLnTx/>
              <a:uFillTx/>
              <a:latin typeface="Avenir Next LT Pro" panose="020B0504020202020204" pitchFamily="34" charset="77"/>
              <a:ea typeface="+mn-ea"/>
              <a:cs typeface="+mn-cs"/>
            </a:endParaRPr>
          </a:p>
        </p:txBody>
      </p:sp>
      <p:sp>
        <p:nvSpPr>
          <p:cNvPr id="2" name="Title 2">
            <a:extLst>
              <a:ext uri="{FF2B5EF4-FFF2-40B4-BE49-F238E27FC236}">
                <a16:creationId xmlns:a16="http://schemas.microsoft.com/office/drawing/2014/main" id="{2B6B20FC-8B32-B89E-3B01-21A74F285FD0}"/>
              </a:ext>
            </a:extLst>
          </p:cNvPr>
          <p:cNvSpPr txBox="1">
            <a:spLocks/>
          </p:cNvSpPr>
          <p:nvPr/>
        </p:nvSpPr>
        <p:spPr>
          <a:xfrm>
            <a:off x="919549" y="-813816"/>
            <a:ext cx="10363200"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Target by school year.</a:t>
            </a:r>
          </a:p>
        </p:txBody>
      </p:sp>
    </p:spTree>
    <p:extLst>
      <p:ext uri="{BB962C8B-B14F-4D97-AF65-F5344CB8AC3E}">
        <p14:creationId xmlns:p14="http://schemas.microsoft.com/office/powerpoint/2010/main" val="2644385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Core Team</a:t>
            </a:r>
            <a:br>
              <a:rPr lang="en-US" sz="4400" dirty="0"/>
            </a:br>
            <a:endParaRPr lang="en-US" sz="4400" dirty="0"/>
          </a:p>
        </p:txBody>
      </p:sp>
    </p:spTree>
    <p:extLst>
      <p:ext uri="{BB962C8B-B14F-4D97-AF65-F5344CB8AC3E}">
        <p14:creationId xmlns:p14="http://schemas.microsoft.com/office/powerpoint/2010/main" val="1405793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BD010EB-D00A-F242-89F3-1801EDDE9C78}"/>
              </a:ext>
            </a:extLst>
          </p:cNvPr>
          <p:cNvSpPr>
            <a:spLocks noGrp="1"/>
          </p:cNvSpPr>
          <p:nvPr>
            <p:ph type="title"/>
          </p:nvPr>
        </p:nvSpPr>
        <p:spPr>
          <a:xfrm>
            <a:off x="914400" y="-813816"/>
            <a:ext cx="10363200" cy="1627632"/>
          </a:xfrm>
        </p:spPr>
        <p:txBody>
          <a:bodyPr/>
          <a:lstStyle/>
          <a:p>
            <a:pPr algn="l"/>
            <a:r>
              <a:rPr lang="en-US" dirty="0">
                <a:solidFill>
                  <a:schemeClr val="bg1"/>
                </a:solidFill>
              </a:rPr>
              <a:t>Meet your core team.</a:t>
            </a:r>
          </a:p>
        </p:txBody>
      </p:sp>
      <p:sp>
        <p:nvSpPr>
          <p:cNvPr id="36" name="Text Placeholder 35">
            <a:extLst>
              <a:ext uri="{FF2B5EF4-FFF2-40B4-BE49-F238E27FC236}">
                <a16:creationId xmlns:a16="http://schemas.microsoft.com/office/drawing/2014/main" id="{8015B7F4-8462-BB45-B694-A44A67B96A04}"/>
              </a:ext>
            </a:extLst>
          </p:cNvPr>
          <p:cNvSpPr>
            <a:spLocks noGrp="1"/>
          </p:cNvSpPr>
          <p:nvPr>
            <p:ph type="body" sz="quarter" idx="15"/>
          </p:nvPr>
        </p:nvSpPr>
        <p:spPr>
          <a:xfrm>
            <a:off x="6610376" y="2926080"/>
            <a:ext cx="1837944" cy="871728"/>
          </a:xfrm>
        </p:spPr>
        <p:txBody>
          <a:bodyPr/>
          <a:lstStyle/>
          <a:p>
            <a:r>
              <a:rPr lang="en-US" dirty="0">
                <a:solidFill>
                  <a:schemeClr val="accent5"/>
                </a:solidFill>
              </a:rPr>
              <a:t>AUSTIN TUCKER</a:t>
            </a:r>
          </a:p>
          <a:p>
            <a:pPr lvl="1"/>
            <a:r>
              <a:rPr lang="en-US" dirty="0">
                <a:solidFill>
                  <a:schemeClr val="accent5"/>
                </a:solidFill>
              </a:rPr>
              <a:t>Business Administration</a:t>
            </a:r>
          </a:p>
          <a:p>
            <a:pPr lvl="1"/>
            <a:r>
              <a:rPr lang="en-US" dirty="0">
                <a:solidFill>
                  <a:schemeClr val="accent5"/>
                </a:solidFill>
              </a:rPr>
              <a:t>PC 12</a:t>
            </a:r>
          </a:p>
        </p:txBody>
      </p:sp>
      <p:sp>
        <p:nvSpPr>
          <p:cNvPr id="37" name="Text Placeholder 36">
            <a:extLst>
              <a:ext uri="{FF2B5EF4-FFF2-40B4-BE49-F238E27FC236}">
                <a16:creationId xmlns:a16="http://schemas.microsoft.com/office/drawing/2014/main" id="{968CF448-E913-C347-BDF8-8F3DCC5E5A07}"/>
              </a:ext>
            </a:extLst>
          </p:cNvPr>
          <p:cNvSpPr>
            <a:spLocks noGrp="1"/>
          </p:cNvSpPr>
          <p:nvPr>
            <p:ph type="body" sz="quarter" idx="16"/>
          </p:nvPr>
        </p:nvSpPr>
        <p:spPr>
          <a:xfrm>
            <a:off x="9110472" y="2926080"/>
            <a:ext cx="1871472" cy="871728"/>
          </a:xfrm>
        </p:spPr>
        <p:txBody>
          <a:bodyPr/>
          <a:lstStyle/>
          <a:p>
            <a:r>
              <a:rPr lang="en-US" dirty="0">
                <a:solidFill>
                  <a:schemeClr val="accent5"/>
                </a:solidFill>
              </a:rPr>
              <a:t>JERRY WANG</a:t>
            </a:r>
          </a:p>
          <a:p>
            <a:pPr lvl="1"/>
            <a:r>
              <a:rPr lang="en-US" dirty="0">
                <a:solidFill>
                  <a:schemeClr val="accent5"/>
                </a:solidFill>
              </a:rPr>
              <a:t>Construction Management</a:t>
            </a:r>
          </a:p>
          <a:p>
            <a:pPr lvl="1"/>
            <a:r>
              <a:rPr lang="en-US" dirty="0">
                <a:solidFill>
                  <a:schemeClr val="accent5"/>
                </a:solidFill>
              </a:rPr>
              <a:t>PC 08</a:t>
            </a:r>
          </a:p>
        </p:txBody>
      </p:sp>
      <p:sp>
        <p:nvSpPr>
          <p:cNvPr id="35" name="Text Placeholder 34">
            <a:extLst>
              <a:ext uri="{FF2B5EF4-FFF2-40B4-BE49-F238E27FC236}">
                <a16:creationId xmlns:a16="http://schemas.microsoft.com/office/drawing/2014/main" id="{41D68C57-F3CB-424E-BC58-81E83A77BF7B}"/>
              </a:ext>
            </a:extLst>
          </p:cNvPr>
          <p:cNvSpPr>
            <a:spLocks noGrp="1"/>
          </p:cNvSpPr>
          <p:nvPr>
            <p:ph type="body" sz="quarter" idx="14"/>
          </p:nvPr>
        </p:nvSpPr>
        <p:spPr>
          <a:xfrm>
            <a:off x="4110279" y="2926080"/>
            <a:ext cx="1837944" cy="871728"/>
          </a:xfrm>
        </p:spPr>
        <p:txBody>
          <a:bodyPr/>
          <a:lstStyle/>
          <a:p>
            <a:r>
              <a:rPr lang="en-US" dirty="0">
                <a:solidFill>
                  <a:schemeClr val="accent5"/>
                </a:solidFill>
              </a:rPr>
              <a:t>Brad Miller</a:t>
            </a:r>
          </a:p>
          <a:p>
            <a:pPr lvl="1"/>
            <a:r>
              <a:rPr lang="en-US" dirty="0">
                <a:solidFill>
                  <a:schemeClr val="accent5"/>
                </a:solidFill>
              </a:rPr>
              <a:t>Business Administration</a:t>
            </a:r>
          </a:p>
          <a:p>
            <a:pPr lvl="1"/>
            <a:r>
              <a:rPr lang="en-US" dirty="0">
                <a:solidFill>
                  <a:schemeClr val="accent5"/>
                </a:solidFill>
              </a:rPr>
              <a:t>PC 85</a:t>
            </a:r>
          </a:p>
        </p:txBody>
      </p:sp>
      <p:sp>
        <p:nvSpPr>
          <p:cNvPr id="30" name="TextBox 29">
            <a:extLst>
              <a:ext uri="{FF2B5EF4-FFF2-40B4-BE49-F238E27FC236}">
                <a16:creationId xmlns:a16="http://schemas.microsoft.com/office/drawing/2014/main" id="{0F50BB38-A164-8A41-8854-864506155337}"/>
              </a:ext>
            </a:extLst>
          </p:cNvPr>
          <p:cNvSpPr txBox="1"/>
          <p:nvPr/>
        </p:nvSpPr>
        <p:spPr>
          <a:xfrm>
            <a:off x="13481824" y="2754351"/>
            <a:ext cx="0" cy="0"/>
          </a:xfrm>
          <a:prstGeom prst="rect">
            <a:avLst/>
          </a:prstGeom>
          <a:noFill/>
        </p:spPr>
        <p:txBody>
          <a:bodyPr wrap="none" lIns="0" tIns="0" rIns="0" bIns="0" rtlCol="0">
            <a:noAutofit/>
          </a:bodyPr>
          <a:lstStyle/>
          <a:p>
            <a:pPr algn="l"/>
            <a:endParaRPr lang="en-US" b="0" i="0" dirty="0">
              <a:latin typeface="Avenir Next LT Pro" panose="020B0504020202020204" pitchFamily="34" charset="77"/>
            </a:endParaRPr>
          </a:p>
        </p:txBody>
      </p:sp>
      <p:sp>
        <p:nvSpPr>
          <p:cNvPr id="5" name="Text Placeholder 4">
            <a:extLst>
              <a:ext uri="{FF2B5EF4-FFF2-40B4-BE49-F238E27FC236}">
                <a16:creationId xmlns:a16="http://schemas.microsoft.com/office/drawing/2014/main" id="{6AC515DF-4532-0048-BF19-8DBFB24C084A}"/>
              </a:ext>
            </a:extLst>
          </p:cNvPr>
          <p:cNvSpPr>
            <a:spLocks noGrp="1"/>
          </p:cNvSpPr>
          <p:nvPr>
            <p:ph type="body" sz="quarter" idx="13"/>
          </p:nvPr>
        </p:nvSpPr>
        <p:spPr>
          <a:xfrm>
            <a:off x="1610182" y="2926080"/>
            <a:ext cx="1837944" cy="871728"/>
          </a:xfrm>
        </p:spPr>
        <p:txBody>
          <a:bodyPr/>
          <a:lstStyle/>
          <a:p>
            <a:r>
              <a:rPr lang="en-US" dirty="0">
                <a:solidFill>
                  <a:schemeClr val="accent5"/>
                </a:solidFill>
              </a:rPr>
              <a:t>BJ McMahon</a:t>
            </a:r>
          </a:p>
          <a:p>
            <a:pPr lvl="1"/>
            <a:r>
              <a:rPr lang="en-US" dirty="0">
                <a:solidFill>
                  <a:schemeClr val="accent5"/>
                </a:solidFill>
              </a:rPr>
              <a:t>Business Administration</a:t>
            </a:r>
          </a:p>
          <a:p>
            <a:pPr lvl="1"/>
            <a:r>
              <a:rPr lang="en-US" dirty="0">
                <a:solidFill>
                  <a:schemeClr val="accent5"/>
                </a:solidFill>
              </a:rPr>
              <a:t>PC 85</a:t>
            </a:r>
          </a:p>
          <a:p>
            <a:endParaRPr lang="en-US" dirty="0">
              <a:solidFill>
                <a:schemeClr val="accent5"/>
              </a:solidFill>
            </a:endParaRPr>
          </a:p>
        </p:txBody>
      </p:sp>
      <p:sp>
        <p:nvSpPr>
          <p:cNvPr id="2" name="Picture Placeholder 2">
            <a:extLst>
              <a:ext uri="{FF2B5EF4-FFF2-40B4-BE49-F238E27FC236}">
                <a16:creationId xmlns:a16="http://schemas.microsoft.com/office/drawing/2014/main" id="{63E7DF1C-849E-F570-A19C-8B1C6940ECD0}"/>
              </a:ext>
            </a:extLst>
          </p:cNvPr>
          <p:cNvSpPr>
            <a:spLocks noGrp="1" noChangeAspect="1"/>
          </p:cNvSpPr>
          <p:nvPr>
            <p:ph type="pic" sz="quarter" idx="17"/>
          </p:nvPr>
        </p:nvSpPr>
        <p:spPr>
          <a:xfrm>
            <a:off x="1748714" y="1207008"/>
            <a:ext cx="1562252" cy="1554480"/>
          </a:xfrm>
          <a:prstGeom prst="ellipse">
            <a:avLst/>
          </a:prstGeom>
          <a:ln>
            <a:solidFill>
              <a:schemeClr val="tx1"/>
            </a:solidFill>
          </a:ln>
        </p:spPr>
        <p:txBody>
          <a:bodyPr rIns="0" anchor="ctr"/>
          <a:lstStyle>
            <a:lvl1pPr algn="ctr">
              <a:defRPr>
                <a:solidFill>
                  <a:schemeClr val="bg1"/>
                </a:solidFill>
              </a:defRPr>
            </a:lvl1pPr>
          </a:lstStyle>
          <a:p>
            <a:r>
              <a:rPr lang="en-US" dirty="0"/>
              <a:t>Click icon to add picture</a:t>
            </a:r>
          </a:p>
        </p:txBody>
      </p:sp>
      <p:sp>
        <p:nvSpPr>
          <p:cNvPr id="8" name="Picture Placeholder 2">
            <a:extLst>
              <a:ext uri="{FF2B5EF4-FFF2-40B4-BE49-F238E27FC236}">
                <a16:creationId xmlns:a16="http://schemas.microsoft.com/office/drawing/2014/main" id="{59C11D9E-CC47-832F-8CDE-3CE1D136CCEF}"/>
              </a:ext>
            </a:extLst>
          </p:cNvPr>
          <p:cNvSpPr txBox="1">
            <a:spLocks noChangeAspect="1"/>
          </p:cNvSpPr>
          <p:nvPr/>
        </p:nvSpPr>
        <p:spPr>
          <a:xfrm>
            <a:off x="6748908" y="1218159"/>
            <a:ext cx="1562252" cy="1554480"/>
          </a:xfrm>
          <a:prstGeom prst="ellipse">
            <a:avLst/>
          </a:prstGeom>
          <a:ln>
            <a:solidFill>
              <a:schemeClr val="tx1"/>
            </a:solidFill>
          </a:ln>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9" name="Picture Placeholder 2">
            <a:extLst>
              <a:ext uri="{FF2B5EF4-FFF2-40B4-BE49-F238E27FC236}">
                <a16:creationId xmlns:a16="http://schemas.microsoft.com/office/drawing/2014/main" id="{C91CD2D4-FF14-725C-1853-93A28CBD0769}"/>
              </a:ext>
            </a:extLst>
          </p:cNvPr>
          <p:cNvSpPr txBox="1">
            <a:spLocks noChangeAspect="1"/>
          </p:cNvSpPr>
          <p:nvPr/>
        </p:nvSpPr>
        <p:spPr>
          <a:xfrm>
            <a:off x="4248811" y="1236447"/>
            <a:ext cx="1562252" cy="1554480"/>
          </a:xfrm>
          <a:prstGeom prst="ellipse">
            <a:avLst/>
          </a:prstGeom>
          <a:ln>
            <a:solidFill>
              <a:schemeClr val="tx1"/>
            </a:solidFill>
          </a:ln>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10" name="Picture Placeholder 2">
            <a:extLst>
              <a:ext uri="{FF2B5EF4-FFF2-40B4-BE49-F238E27FC236}">
                <a16:creationId xmlns:a16="http://schemas.microsoft.com/office/drawing/2014/main" id="{A2250A2E-CDE5-619C-B3AA-086F9CF77DF8}"/>
              </a:ext>
            </a:extLst>
          </p:cNvPr>
          <p:cNvSpPr txBox="1">
            <a:spLocks noChangeAspect="1"/>
          </p:cNvSpPr>
          <p:nvPr/>
        </p:nvSpPr>
        <p:spPr>
          <a:xfrm>
            <a:off x="9249004" y="1218159"/>
            <a:ext cx="1562252" cy="1554480"/>
          </a:xfrm>
          <a:prstGeom prst="ellipse">
            <a:avLst/>
          </a:prstGeom>
          <a:ln>
            <a:solidFill>
              <a:schemeClr val="tx1"/>
            </a:solidFill>
          </a:ln>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11" name="Text Placeholder 35">
            <a:extLst>
              <a:ext uri="{FF2B5EF4-FFF2-40B4-BE49-F238E27FC236}">
                <a16:creationId xmlns:a16="http://schemas.microsoft.com/office/drawing/2014/main" id="{619ACBFF-6014-4FE9-687B-162E7AA8B04B}"/>
              </a:ext>
            </a:extLst>
          </p:cNvPr>
          <p:cNvSpPr txBox="1">
            <a:spLocks/>
          </p:cNvSpPr>
          <p:nvPr/>
        </p:nvSpPr>
        <p:spPr>
          <a:xfrm>
            <a:off x="6668008" y="5752617"/>
            <a:ext cx="1828800" cy="871728"/>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ctr" defTabSz="914400" rtl="0" eaLnBrk="1" latinLnBrk="0" hangingPunct="1">
              <a:lnSpc>
                <a:spcPct val="100000"/>
              </a:lnSpc>
              <a:spcBef>
                <a:spcPts val="0"/>
              </a:spcBef>
              <a:spcAft>
                <a:spcPts val="600"/>
              </a:spcAft>
              <a:buFont typeface="Wingdings" pitchFamily="2" charset="2"/>
              <a:buNone/>
              <a:defRPr sz="1200" b="0" i="0" kern="1200">
                <a:solidFill>
                  <a:schemeClr val="tx1"/>
                </a:solidFill>
                <a:latin typeface="Avenir Next LT Pro" panose="020B0504020202020204" pitchFamily="34" charset="77"/>
                <a:ea typeface="+mn-ea"/>
                <a:cs typeface="+mn-cs"/>
              </a:defRPr>
            </a:lvl2pPr>
            <a:lvl3pPr marL="2286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ctr"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CALVIN JENSEN</a:t>
            </a:r>
          </a:p>
          <a:p>
            <a:pPr lvl="1"/>
            <a:r>
              <a:rPr lang="en-US" dirty="0">
                <a:solidFill>
                  <a:schemeClr val="accent5"/>
                </a:solidFill>
              </a:rPr>
              <a:t>Finance &amp; Info Systems</a:t>
            </a:r>
          </a:p>
          <a:p>
            <a:pPr lvl="1"/>
            <a:r>
              <a:rPr lang="en-US" dirty="0">
                <a:solidFill>
                  <a:schemeClr val="accent5"/>
                </a:solidFill>
              </a:rPr>
              <a:t>PC 19</a:t>
            </a:r>
          </a:p>
        </p:txBody>
      </p:sp>
      <p:sp>
        <p:nvSpPr>
          <p:cNvPr id="12" name="Text Placeholder 36">
            <a:extLst>
              <a:ext uri="{FF2B5EF4-FFF2-40B4-BE49-F238E27FC236}">
                <a16:creationId xmlns:a16="http://schemas.microsoft.com/office/drawing/2014/main" id="{CB929DD7-98E9-F336-B6B0-32233E486F7F}"/>
              </a:ext>
            </a:extLst>
          </p:cNvPr>
          <p:cNvSpPr txBox="1">
            <a:spLocks/>
          </p:cNvSpPr>
          <p:nvPr/>
        </p:nvSpPr>
        <p:spPr>
          <a:xfrm>
            <a:off x="9153144" y="5752617"/>
            <a:ext cx="1828800" cy="871728"/>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ctr" defTabSz="914400" rtl="0" eaLnBrk="1" latinLnBrk="0" hangingPunct="1">
              <a:lnSpc>
                <a:spcPct val="100000"/>
              </a:lnSpc>
              <a:spcBef>
                <a:spcPts val="0"/>
              </a:spcBef>
              <a:spcAft>
                <a:spcPts val="600"/>
              </a:spcAft>
              <a:buFont typeface="Wingdings" pitchFamily="2" charset="2"/>
              <a:buNone/>
              <a:defRPr sz="1200" b="0" i="0" kern="1200">
                <a:solidFill>
                  <a:schemeClr val="tx1"/>
                </a:solidFill>
                <a:latin typeface="Avenir Next LT Pro" panose="020B0504020202020204" pitchFamily="34" charset="77"/>
                <a:ea typeface="+mn-ea"/>
                <a:cs typeface="+mn-cs"/>
              </a:defRPr>
            </a:lvl2pPr>
            <a:lvl3pPr marL="2286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ctr"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RYAN CARROLL</a:t>
            </a:r>
          </a:p>
          <a:p>
            <a:pPr lvl="1"/>
            <a:r>
              <a:rPr lang="en-US" dirty="0">
                <a:solidFill>
                  <a:schemeClr val="accent5"/>
                </a:solidFill>
              </a:rPr>
              <a:t>Informatics</a:t>
            </a:r>
          </a:p>
          <a:p>
            <a:pPr lvl="1"/>
            <a:r>
              <a:rPr lang="en-US" dirty="0">
                <a:solidFill>
                  <a:schemeClr val="accent5"/>
                </a:solidFill>
              </a:rPr>
              <a:t>PC 19</a:t>
            </a:r>
          </a:p>
        </p:txBody>
      </p:sp>
      <p:sp>
        <p:nvSpPr>
          <p:cNvPr id="13" name="Text Placeholder 34">
            <a:extLst>
              <a:ext uri="{FF2B5EF4-FFF2-40B4-BE49-F238E27FC236}">
                <a16:creationId xmlns:a16="http://schemas.microsoft.com/office/drawing/2014/main" id="{104FCB43-3A31-B1C8-90F3-61C5063BF3DD}"/>
              </a:ext>
            </a:extLst>
          </p:cNvPr>
          <p:cNvSpPr txBox="1">
            <a:spLocks/>
          </p:cNvSpPr>
          <p:nvPr/>
        </p:nvSpPr>
        <p:spPr>
          <a:xfrm>
            <a:off x="4182872" y="5752617"/>
            <a:ext cx="1828800" cy="871728"/>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ctr" defTabSz="914400" rtl="0" eaLnBrk="1" latinLnBrk="0" hangingPunct="1">
              <a:lnSpc>
                <a:spcPct val="100000"/>
              </a:lnSpc>
              <a:spcBef>
                <a:spcPts val="0"/>
              </a:spcBef>
              <a:spcAft>
                <a:spcPts val="600"/>
              </a:spcAft>
              <a:buFont typeface="Wingdings" pitchFamily="2" charset="2"/>
              <a:buNone/>
              <a:defRPr sz="1200" b="0" i="0" kern="1200">
                <a:solidFill>
                  <a:schemeClr val="tx1"/>
                </a:solidFill>
                <a:latin typeface="Avenir Next LT Pro" panose="020B0504020202020204" pitchFamily="34" charset="77"/>
                <a:ea typeface="+mn-ea"/>
                <a:cs typeface="+mn-cs"/>
              </a:defRPr>
            </a:lvl2pPr>
            <a:lvl3pPr marL="2286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ctr"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ROHAN KUMAR</a:t>
            </a:r>
          </a:p>
          <a:p>
            <a:pPr lvl="1"/>
            <a:r>
              <a:rPr lang="en-US" dirty="0">
                <a:solidFill>
                  <a:schemeClr val="accent5"/>
                </a:solidFill>
              </a:rPr>
              <a:t>Business / Finance</a:t>
            </a:r>
          </a:p>
          <a:p>
            <a:pPr lvl="1"/>
            <a:r>
              <a:rPr lang="en-US" dirty="0">
                <a:solidFill>
                  <a:schemeClr val="accent5"/>
                </a:solidFill>
              </a:rPr>
              <a:t>PC 16</a:t>
            </a:r>
          </a:p>
        </p:txBody>
      </p:sp>
      <p:sp>
        <p:nvSpPr>
          <p:cNvPr id="14" name="Text Placeholder 4">
            <a:extLst>
              <a:ext uri="{FF2B5EF4-FFF2-40B4-BE49-F238E27FC236}">
                <a16:creationId xmlns:a16="http://schemas.microsoft.com/office/drawing/2014/main" id="{8717232E-27BE-C9FB-1F1C-2501B5B75C27}"/>
              </a:ext>
            </a:extLst>
          </p:cNvPr>
          <p:cNvSpPr txBox="1">
            <a:spLocks/>
          </p:cNvSpPr>
          <p:nvPr/>
        </p:nvSpPr>
        <p:spPr>
          <a:xfrm>
            <a:off x="1572768" y="5752617"/>
            <a:ext cx="1953768" cy="871728"/>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ctr" defTabSz="914400" rtl="0" eaLnBrk="1" latinLnBrk="0" hangingPunct="1">
              <a:lnSpc>
                <a:spcPct val="100000"/>
              </a:lnSpc>
              <a:spcBef>
                <a:spcPts val="0"/>
              </a:spcBef>
              <a:spcAft>
                <a:spcPts val="600"/>
              </a:spcAft>
              <a:buFont typeface="Wingdings" pitchFamily="2" charset="2"/>
              <a:buNone/>
              <a:defRPr sz="1200" b="0" i="0" kern="1200">
                <a:solidFill>
                  <a:schemeClr val="tx1"/>
                </a:solidFill>
                <a:latin typeface="Avenir Next LT Pro" panose="020B0504020202020204" pitchFamily="34" charset="77"/>
                <a:ea typeface="+mn-ea"/>
                <a:cs typeface="+mn-cs"/>
              </a:defRPr>
            </a:lvl2pPr>
            <a:lvl3pPr marL="2286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ctr"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ctr"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Ryan THOMSON</a:t>
            </a:r>
          </a:p>
          <a:p>
            <a:pPr lvl="1"/>
            <a:r>
              <a:rPr lang="en-US" dirty="0">
                <a:solidFill>
                  <a:schemeClr val="accent5"/>
                </a:solidFill>
              </a:rPr>
              <a:t>Mechanical Engineering</a:t>
            </a:r>
          </a:p>
          <a:p>
            <a:pPr lvl="1"/>
            <a:r>
              <a:rPr lang="en-US" dirty="0">
                <a:solidFill>
                  <a:schemeClr val="accent5"/>
                </a:solidFill>
              </a:rPr>
              <a:t>PC 20</a:t>
            </a:r>
          </a:p>
          <a:p>
            <a:endParaRPr lang="en-US" dirty="0">
              <a:solidFill>
                <a:schemeClr val="accent5"/>
              </a:solidFill>
            </a:endParaRPr>
          </a:p>
        </p:txBody>
      </p:sp>
      <p:sp>
        <p:nvSpPr>
          <p:cNvPr id="15" name="Picture Placeholder 2">
            <a:extLst>
              <a:ext uri="{FF2B5EF4-FFF2-40B4-BE49-F238E27FC236}">
                <a16:creationId xmlns:a16="http://schemas.microsoft.com/office/drawing/2014/main" id="{24325884-46FE-BC54-0E14-8E42D07D586E}"/>
              </a:ext>
            </a:extLst>
          </p:cNvPr>
          <p:cNvSpPr txBox="1">
            <a:spLocks noChangeAspect="1"/>
          </p:cNvSpPr>
          <p:nvPr/>
        </p:nvSpPr>
        <p:spPr>
          <a:xfrm>
            <a:off x="1834896" y="4044696"/>
            <a:ext cx="1554480" cy="15544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16" name="Picture Placeholder 2">
            <a:extLst>
              <a:ext uri="{FF2B5EF4-FFF2-40B4-BE49-F238E27FC236}">
                <a16:creationId xmlns:a16="http://schemas.microsoft.com/office/drawing/2014/main" id="{D5973772-F686-7159-E9C5-E7C256DB0C07}"/>
              </a:ext>
            </a:extLst>
          </p:cNvPr>
          <p:cNvSpPr txBox="1">
            <a:spLocks noChangeAspect="1"/>
          </p:cNvSpPr>
          <p:nvPr/>
        </p:nvSpPr>
        <p:spPr>
          <a:xfrm>
            <a:off x="6805168" y="4074135"/>
            <a:ext cx="1554480" cy="1554480"/>
          </a:xfrm>
          <a:prstGeom prst="ellipse">
            <a:avLst/>
          </a:prstGeom>
          <a:ln>
            <a:solidFill>
              <a:schemeClr val="tx1"/>
            </a:solidFill>
          </a:ln>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17" name="Picture Placeholder 2">
            <a:extLst>
              <a:ext uri="{FF2B5EF4-FFF2-40B4-BE49-F238E27FC236}">
                <a16:creationId xmlns:a16="http://schemas.microsoft.com/office/drawing/2014/main" id="{546A3E1E-0119-4E5C-89BF-8DF873938CCD}"/>
              </a:ext>
            </a:extLst>
          </p:cNvPr>
          <p:cNvSpPr txBox="1">
            <a:spLocks noChangeAspect="1"/>
          </p:cNvSpPr>
          <p:nvPr/>
        </p:nvSpPr>
        <p:spPr>
          <a:xfrm>
            <a:off x="4320032" y="4062984"/>
            <a:ext cx="1554480" cy="1554480"/>
          </a:xfrm>
          <a:prstGeom prst="ellipse">
            <a:avLst/>
          </a:prstGeom>
          <a:ln>
            <a:solidFill>
              <a:schemeClr val="tx1"/>
            </a:solidFill>
          </a:ln>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18" name="Picture Placeholder 2">
            <a:extLst>
              <a:ext uri="{FF2B5EF4-FFF2-40B4-BE49-F238E27FC236}">
                <a16:creationId xmlns:a16="http://schemas.microsoft.com/office/drawing/2014/main" id="{7C8F18F5-E77D-499D-5B8D-608D9BB3BEE6}"/>
              </a:ext>
            </a:extLst>
          </p:cNvPr>
          <p:cNvSpPr txBox="1">
            <a:spLocks noChangeAspect="1"/>
          </p:cNvSpPr>
          <p:nvPr/>
        </p:nvSpPr>
        <p:spPr>
          <a:xfrm>
            <a:off x="9290304" y="4074135"/>
            <a:ext cx="1554480" cy="1554480"/>
          </a:xfrm>
          <a:prstGeom prst="ellipse">
            <a:avLst/>
          </a:prstGeom>
          <a:ln>
            <a:solidFill>
              <a:schemeClr val="tx1"/>
            </a:solidFill>
          </a:ln>
        </p:spPr>
        <p:txBody>
          <a:bodyPr vert="horz" lIns="0" tIns="0" rIns="0" bIns="0" rtlCol="0" anchor="ctr">
            <a:no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1"/>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tx1"/>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pic>
        <p:nvPicPr>
          <p:cNvPr id="20" name="Picture 19" descr="A person smiling for the camera&#10;&#10;Description automatically generated with low confidence">
            <a:extLst>
              <a:ext uri="{FF2B5EF4-FFF2-40B4-BE49-F238E27FC236}">
                <a16:creationId xmlns:a16="http://schemas.microsoft.com/office/drawing/2014/main" id="{AC7E6C58-CCF4-598C-CF2D-5E3C5C37F2AF}"/>
              </a:ext>
            </a:extLst>
          </p:cNvPr>
          <p:cNvPicPr>
            <a:picLocks noChangeAspect="1"/>
          </p:cNvPicPr>
          <p:nvPr/>
        </p:nvPicPr>
        <p:blipFill>
          <a:blip r:embed="rId2"/>
          <a:stretch>
            <a:fillRect/>
          </a:stretch>
        </p:blipFill>
        <p:spPr>
          <a:xfrm>
            <a:off x="4222126" y="1058036"/>
            <a:ext cx="1737360" cy="1752437"/>
          </a:xfrm>
          <a:prstGeom prst="ellipse">
            <a:avLst/>
          </a:prstGeom>
          <a:ln>
            <a:noFill/>
          </a:ln>
          <a:effectLst>
            <a:softEdge rad="112500"/>
          </a:effectLst>
        </p:spPr>
      </p:pic>
      <p:pic>
        <p:nvPicPr>
          <p:cNvPr id="1026" name="Picture 2" descr="Image preview">
            <a:extLst>
              <a:ext uri="{FF2B5EF4-FFF2-40B4-BE49-F238E27FC236}">
                <a16:creationId xmlns:a16="http://schemas.microsoft.com/office/drawing/2014/main" id="{B9DECDD4-8A66-8157-EDEB-3DEBD253F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484" y="1058036"/>
            <a:ext cx="1737360" cy="1753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A person smiling for the camera&#10;&#10;Description automatically generated with medium confidence">
            <a:extLst>
              <a:ext uri="{FF2B5EF4-FFF2-40B4-BE49-F238E27FC236}">
                <a16:creationId xmlns:a16="http://schemas.microsoft.com/office/drawing/2014/main" id="{C4D268BE-DAD4-4722-EA91-6759C83F8D49}"/>
              </a:ext>
            </a:extLst>
          </p:cNvPr>
          <p:cNvPicPr>
            <a:picLocks noChangeAspect="1"/>
          </p:cNvPicPr>
          <p:nvPr/>
        </p:nvPicPr>
        <p:blipFill>
          <a:blip r:embed="rId4"/>
          <a:stretch>
            <a:fillRect/>
          </a:stretch>
        </p:blipFill>
        <p:spPr>
          <a:xfrm>
            <a:off x="6768591" y="1058036"/>
            <a:ext cx="1737360" cy="1739503"/>
          </a:xfrm>
          <a:prstGeom prst="ellipse">
            <a:avLst/>
          </a:prstGeom>
          <a:ln>
            <a:noFill/>
          </a:ln>
          <a:effectLst>
            <a:softEdge rad="112500"/>
          </a:effectLst>
        </p:spPr>
      </p:pic>
      <p:pic>
        <p:nvPicPr>
          <p:cNvPr id="7" name="Picture 6" descr="A person standing on a dirt road in the woods&#10;&#10;Description automatically generated with low confidence">
            <a:extLst>
              <a:ext uri="{FF2B5EF4-FFF2-40B4-BE49-F238E27FC236}">
                <a16:creationId xmlns:a16="http://schemas.microsoft.com/office/drawing/2014/main" id="{21118414-0942-82AB-7B86-D232AD3E72AE}"/>
              </a:ext>
            </a:extLst>
          </p:cNvPr>
          <p:cNvPicPr>
            <a:picLocks noChangeAspect="1"/>
          </p:cNvPicPr>
          <p:nvPr/>
        </p:nvPicPr>
        <p:blipFill>
          <a:blip r:embed="rId5"/>
          <a:stretch>
            <a:fillRect/>
          </a:stretch>
        </p:blipFill>
        <p:spPr>
          <a:xfrm>
            <a:off x="9249003" y="3957929"/>
            <a:ext cx="1737360" cy="1736669"/>
          </a:xfrm>
          <a:prstGeom prst="ellipse">
            <a:avLst/>
          </a:prstGeom>
          <a:ln>
            <a:noFill/>
          </a:ln>
          <a:effectLst>
            <a:softEdge rad="112500"/>
          </a:effectLst>
        </p:spPr>
      </p:pic>
      <p:pic>
        <p:nvPicPr>
          <p:cNvPr id="19" name="Picture 2">
            <a:extLst>
              <a:ext uri="{FF2B5EF4-FFF2-40B4-BE49-F238E27FC236}">
                <a16:creationId xmlns:a16="http://schemas.microsoft.com/office/drawing/2014/main" id="{9EB7D43F-458E-AF64-3980-9E151CDBF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0137" y="3957929"/>
            <a:ext cx="1737360" cy="17377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1" name="Diagram 20">
            <a:extLst>
              <a:ext uri="{FF2B5EF4-FFF2-40B4-BE49-F238E27FC236}">
                <a16:creationId xmlns:a16="http://schemas.microsoft.com/office/drawing/2014/main" id="{FB8BD090-5162-9158-9AE3-621F551561B8}"/>
              </a:ext>
            </a:extLst>
          </p:cNvPr>
          <p:cNvGraphicFramePr/>
          <p:nvPr>
            <p:extLst>
              <p:ext uri="{D42A27DB-BD31-4B8C-83A1-F6EECF244321}">
                <p14:modId xmlns:p14="http://schemas.microsoft.com/office/powerpoint/2010/main" val="1577876991"/>
              </p:ext>
            </p:extLst>
          </p:nvPr>
        </p:nvGraphicFramePr>
        <p:xfrm>
          <a:off x="6558280" y="3957929"/>
          <a:ext cx="1737360" cy="1737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6" name="Picture 25">
            <a:extLst>
              <a:ext uri="{FF2B5EF4-FFF2-40B4-BE49-F238E27FC236}">
                <a16:creationId xmlns:a16="http://schemas.microsoft.com/office/drawing/2014/main" id="{AC685DC1-5A5A-75F7-C6DA-27D790694D25}"/>
              </a:ext>
            </a:extLst>
          </p:cNvPr>
          <p:cNvPicPr>
            <a:picLocks noChangeAspect="1"/>
          </p:cNvPicPr>
          <p:nvPr/>
        </p:nvPicPr>
        <p:blipFill>
          <a:blip r:embed="rId12"/>
          <a:stretch>
            <a:fillRect/>
          </a:stretch>
        </p:blipFill>
        <p:spPr>
          <a:xfrm>
            <a:off x="1739570" y="3957929"/>
            <a:ext cx="1737360" cy="1737360"/>
          </a:xfrm>
          <a:prstGeom prst="ellipse">
            <a:avLst/>
          </a:prstGeom>
          <a:ln>
            <a:noFill/>
          </a:ln>
          <a:effectLst>
            <a:softEdge rad="112500"/>
          </a:effectLst>
        </p:spPr>
      </p:pic>
      <p:pic>
        <p:nvPicPr>
          <p:cNvPr id="28" name="Picture 27">
            <a:extLst>
              <a:ext uri="{FF2B5EF4-FFF2-40B4-BE49-F238E27FC236}">
                <a16:creationId xmlns:a16="http://schemas.microsoft.com/office/drawing/2014/main" id="{999C38F8-FBDF-7F30-E313-D9298117CE22}"/>
              </a:ext>
            </a:extLst>
          </p:cNvPr>
          <p:cNvPicPr>
            <a:picLocks noChangeAspect="1"/>
          </p:cNvPicPr>
          <p:nvPr/>
        </p:nvPicPr>
        <p:blipFill>
          <a:blip r:embed="rId13"/>
          <a:stretch>
            <a:fillRect/>
          </a:stretch>
        </p:blipFill>
        <p:spPr>
          <a:xfrm>
            <a:off x="9242005" y="1058036"/>
            <a:ext cx="1737360" cy="1746091"/>
          </a:xfrm>
          <a:prstGeom prst="ellipse">
            <a:avLst/>
          </a:prstGeom>
          <a:ln>
            <a:noFill/>
          </a:ln>
          <a:effectLst>
            <a:softEdge rad="112500"/>
          </a:effectLst>
        </p:spPr>
      </p:pic>
    </p:spTree>
    <p:extLst>
      <p:ext uri="{BB962C8B-B14F-4D97-AF65-F5344CB8AC3E}">
        <p14:creationId xmlns:p14="http://schemas.microsoft.com/office/powerpoint/2010/main" val="3206786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3AAA-5EA9-7753-F2B6-B0D076B27411}"/>
              </a:ext>
            </a:extLst>
          </p:cNvPr>
          <p:cNvSpPr/>
          <p:nvPr/>
        </p:nvSpPr>
        <p:spPr>
          <a:xfrm>
            <a:off x="356616" y="457200"/>
            <a:ext cx="4876800" cy="5486400"/>
          </a:xfrm>
          <a:prstGeom prst="rect">
            <a:avLst/>
          </a:prstGeom>
          <a:solidFill>
            <a:schemeClr val="tx2"/>
          </a:solid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D1F"/>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F99F88BB-60CA-D553-A68B-12C1CA6A2060}"/>
              </a:ext>
            </a:extLst>
          </p:cNvPr>
          <p:cNvSpPr>
            <a:spLocks noGrp="1"/>
          </p:cNvSpPr>
          <p:nvPr>
            <p:ph type="body" sz="quarter" idx="14"/>
          </p:nvPr>
        </p:nvSpPr>
        <p:spPr>
          <a:xfrm>
            <a:off x="674212" y="844297"/>
            <a:ext cx="4238030" cy="324148"/>
          </a:xfrm>
        </p:spPr>
        <p:txBody>
          <a:bodyPr/>
          <a:lstStyle/>
          <a:p>
            <a:pPr lvl="4"/>
            <a:r>
              <a:rPr lang="en-US" sz="1600" dirty="0">
                <a:solidFill>
                  <a:schemeClr val="bg1"/>
                </a:solidFill>
              </a:rPr>
              <a:t>FLYWHEEL AFFECT</a:t>
            </a: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5"/>
            <a:endParaRPr lang="en-US" sz="1600" dirty="0">
              <a:solidFill>
                <a:schemeClr val="bg1"/>
              </a:solidFill>
            </a:endParaRPr>
          </a:p>
          <a:p>
            <a:pPr lvl="6"/>
            <a:endParaRPr lang="en-US" sz="1600" b="1" dirty="0">
              <a:solidFill>
                <a:schemeClr val="bg1"/>
              </a:solidFill>
            </a:endParaRPr>
          </a:p>
          <a:p>
            <a:pPr lvl="6"/>
            <a:endParaRPr lang="en-US" sz="1600" b="1" dirty="0">
              <a:solidFill>
                <a:schemeClr val="bg1"/>
              </a:solidFill>
            </a:endParaRPr>
          </a:p>
          <a:p>
            <a:pPr lvl="6"/>
            <a:endParaRPr lang="en-US" sz="1600" b="1" dirty="0">
              <a:solidFill>
                <a:schemeClr val="bg1"/>
              </a:solidFill>
            </a:endParaRPr>
          </a:p>
        </p:txBody>
      </p:sp>
      <p:grpSp>
        <p:nvGrpSpPr>
          <p:cNvPr id="95" name="Picture Placeholder 17">
            <a:extLst>
              <a:ext uri="{FF2B5EF4-FFF2-40B4-BE49-F238E27FC236}">
                <a16:creationId xmlns:a16="http://schemas.microsoft.com/office/drawing/2014/main" id="{B6C623F5-3C66-13FE-196C-17C7B3B0BF3B}"/>
              </a:ext>
            </a:extLst>
          </p:cNvPr>
          <p:cNvGrpSpPr/>
          <p:nvPr/>
        </p:nvGrpSpPr>
        <p:grpSpPr>
          <a:xfrm>
            <a:off x="1005373" y="1826543"/>
            <a:ext cx="3461589" cy="3459622"/>
            <a:chOff x="1005373" y="1826543"/>
            <a:chExt cx="3461589" cy="3459622"/>
          </a:xfrm>
        </p:grpSpPr>
        <p:sp>
          <p:nvSpPr>
            <p:cNvPr id="96" name="Freeform: Shape 95">
              <a:extLst>
                <a:ext uri="{FF2B5EF4-FFF2-40B4-BE49-F238E27FC236}">
                  <a16:creationId xmlns:a16="http://schemas.microsoft.com/office/drawing/2014/main" id="{0A211111-3CE5-9FD9-DE12-6E8B3F03E499}"/>
                </a:ext>
              </a:extLst>
            </p:cNvPr>
            <p:cNvSpPr/>
            <p:nvPr/>
          </p:nvSpPr>
          <p:spPr>
            <a:xfrm>
              <a:off x="1005373" y="1826543"/>
              <a:ext cx="3461589" cy="3459622"/>
            </a:xfrm>
            <a:custGeom>
              <a:avLst/>
              <a:gdLst>
                <a:gd name="connsiteX0" fmla="*/ 3461589 w 3461589"/>
                <a:gd name="connsiteY0" fmla="*/ 1729811 h 3459622"/>
                <a:gd name="connsiteX1" fmla="*/ 3459598 w 3461589"/>
                <a:gd name="connsiteY1" fmla="*/ 1814710 h 3459622"/>
                <a:gd name="connsiteX2" fmla="*/ 3453625 w 3461589"/>
                <a:gd name="connsiteY2" fmla="*/ 1899609 h 3459622"/>
                <a:gd name="connsiteX3" fmla="*/ 3443007 w 3461589"/>
                <a:gd name="connsiteY3" fmla="*/ 1983844 h 3459622"/>
                <a:gd name="connsiteX4" fmla="*/ 3428407 w 3461589"/>
                <a:gd name="connsiteY4" fmla="*/ 2067416 h 3459622"/>
                <a:gd name="connsiteX5" fmla="*/ 3409824 w 3461589"/>
                <a:gd name="connsiteY5" fmla="*/ 2150325 h 3459622"/>
                <a:gd name="connsiteX6" fmla="*/ 3387261 w 3461589"/>
                <a:gd name="connsiteY6" fmla="*/ 2231907 h 3459622"/>
                <a:gd name="connsiteX7" fmla="*/ 3360715 w 3461589"/>
                <a:gd name="connsiteY7" fmla="*/ 2312827 h 3459622"/>
                <a:gd name="connsiteX8" fmla="*/ 3330187 w 3461589"/>
                <a:gd name="connsiteY8" fmla="*/ 2391756 h 3459622"/>
                <a:gd name="connsiteX9" fmla="*/ 3295677 w 3461589"/>
                <a:gd name="connsiteY9" fmla="*/ 2469359 h 3459622"/>
                <a:gd name="connsiteX10" fmla="*/ 3257185 w 3461589"/>
                <a:gd name="connsiteY10" fmla="*/ 2544972 h 3459622"/>
                <a:gd name="connsiteX11" fmla="*/ 3215376 w 3461589"/>
                <a:gd name="connsiteY11" fmla="*/ 2618595 h 3459622"/>
                <a:gd name="connsiteX12" fmla="*/ 3170248 w 3461589"/>
                <a:gd name="connsiteY12" fmla="*/ 2690228 h 3459622"/>
                <a:gd name="connsiteX13" fmla="*/ 3121137 w 3461589"/>
                <a:gd name="connsiteY13" fmla="*/ 2759871 h 3459622"/>
                <a:gd name="connsiteX14" fmla="*/ 3068710 w 3461589"/>
                <a:gd name="connsiteY14" fmla="*/ 2826862 h 3459622"/>
                <a:gd name="connsiteX15" fmla="*/ 3012963 w 3461589"/>
                <a:gd name="connsiteY15" fmla="*/ 2891199 h 3459622"/>
                <a:gd name="connsiteX16" fmla="*/ 2954562 w 3461589"/>
                <a:gd name="connsiteY16" fmla="*/ 2952883 h 3459622"/>
                <a:gd name="connsiteX17" fmla="*/ 2892843 w 3461589"/>
                <a:gd name="connsiteY17" fmla="*/ 3011251 h 3459622"/>
                <a:gd name="connsiteX18" fmla="*/ 2828469 w 3461589"/>
                <a:gd name="connsiteY18" fmla="*/ 3066966 h 3459622"/>
                <a:gd name="connsiteX19" fmla="*/ 2761440 w 3461589"/>
                <a:gd name="connsiteY19" fmla="*/ 3119364 h 3459622"/>
                <a:gd name="connsiteX20" fmla="*/ 2691757 w 3461589"/>
                <a:gd name="connsiteY20" fmla="*/ 3168446 h 3459622"/>
                <a:gd name="connsiteX21" fmla="*/ 2620083 w 3461589"/>
                <a:gd name="connsiteY21" fmla="*/ 3213549 h 3459622"/>
                <a:gd name="connsiteX22" fmla="*/ 2546418 w 3461589"/>
                <a:gd name="connsiteY22" fmla="*/ 3255335 h 3459622"/>
                <a:gd name="connsiteX23" fmla="*/ 2470762 w 3461589"/>
                <a:gd name="connsiteY23" fmla="*/ 3293805 h 3459622"/>
                <a:gd name="connsiteX24" fmla="*/ 2393116 w 3461589"/>
                <a:gd name="connsiteY24" fmla="*/ 3328295 h 3459622"/>
                <a:gd name="connsiteX25" fmla="*/ 2314141 w 3461589"/>
                <a:gd name="connsiteY25" fmla="*/ 3358805 h 3459622"/>
                <a:gd name="connsiteX26" fmla="*/ 2233176 w 3461589"/>
                <a:gd name="connsiteY26" fmla="*/ 3385336 h 3459622"/>
                <a:gd name="connsiteX27" fmla="*/ 2151548 w 3461589"/>
                <a:gd name="connsiteY27" fmla="*/ 3407887 h 3459622"/>
                <a:gd name="connsiteX28" fmla="*/ 2068592 w 3461589"/>
                <a:gd name="connsiteY28" fmla="*/ 3426459 h 3459622"/>
                <a:gd name="connsiteX29" fmla="*/ 1984972 w 3461589"/>
                <a:gd name="connsiteY29" fmla="*/ 3441051 h 3459622"/>
                <a:gd name="connsiteX30" fmla="*/ 1900689 w 3461589"/>
                <a:gd name="connsiteY30" fmla="*/ 3451663 h 3459622"/>
                <a:gd name="connsiteX31" fmla="*/ 1815742 w 3461589"/>
                <a:gd name="connsiteY31" fmla="*/ 3457633 h 3459622"/>
                <a:gd name="connsiteX32" fmla="*/ 1730795 w 3461589"/>
                <a:gd name="connsiteY32" fmla="*/ 3459622 h 3459622"/>
                <a:gd name="connsiteX33" fmla="*/ 1645848 w 3461589"/>
                <a:gd name="connsiteY33" fmla="*/ 3457633 h 3459622"/>
                <a:gd name="connsiteX34" fmla="*/ 1560901 w 3461589"/>
                <a:gd name="connsiteY34" fmla="*/ 3451663 h 3459622"/>
                <a:gd name="connsiteX35" fmla="*/ 1476617 w 3461589"/>
                <a:gd name="connsiteY35" fmla="*/ 3441051 h 3459622"/>
                <a:gd name="connsiteX36" fmla="*/ 1392998 w 3461589"/>
                <a:gd name="connsiteY36" fmla="*/ 3426459 h 3459622"/>
                <a:gd name="connsiteX37" fmla="*/ 1310042 w 3461589"/>
                <a:gd name="connsiteY37" fmla="*/ 3407887 h 3459622"/>
                <a:gd name="connsiteX38" fmla="*/ 1228413 w 3461589"/>
                <a:gd name="connsiteY38" fmla="*/ 3385336 h 3459622"/>
                <a:gd name="connsiteX39" fmla="*/ 1147448 w 3461589"/>
                <a:gd name="connsiteY39" fmla="*/ 3358805 h 3459622"/>
                <a:gd name="connsiteX40" fmla="*/ 1068474 w 3461589"/>
                <a:gd name="connsiteY40" fmla="*/ 3328295 h 3459622"/>
                <a:gd name="connsiteX41" fmla="*/ 990827 w 3461589"/>
                <a:gd name="connsiteY41" fmla="*/ 3293805 h 3459622"/>
                <a:gd name="connsiteX42" fmla="*/ 915171 w 3461589"/>
                <a:gd name="connsiteY42" fmla="*/ 3255335 h 3459622"/>
                <a:gd name="connsiteX43" fmla="*/ 841506 w 3461589"/>
                <a:gd name="connsiteY43" fmla="*/ 3213549 h 3459622"/>
                <a:gd name="connsiteX44" fmla="*/ 769832 w 3461589"/>
                <a:gd name="connsiteY44" fmla="*/ 3168446 h 3459622"/>
                <a:gd name="connsiteX45" fmla="*/ 700149 w 3461589"/>
                <a:gd name="connsiteY45" fmla="*/ 3119364 h 3459622"/>
                <a:gd name="connsiteX46" fmla="*/ 633120 w 3461589"/>
                <a:gd name="connsiteY46" fmla="*/ 3066966 h 3459622"/>
                <a:gd name="connsiteX47" fmla="*/ 568747 w 3461589"/>
                <a:gd name="connsiteY47" fmla="*/ 3011251 h 3459622"/>
                <a:gd name="connsiteX48" fmla="*/ 507027 w 3461589"/>
                <a:gd name="connsiteY48" fmla="*/ 2952883 h 3459622"/>
                <a:gd name="connsiteX49" fmla="*/ 448626 w 3461589"/>
                <a:gd name="connsiteY49" fmla="*/ 2891199 h 3459622"/>
                <a:gd name="connsiteX50" fmla="*/ 392880 w 3461589"/>
                <a:gd name="connsiteY50" fmla="*/ 2826862 h 3459622"/>
                <a:gd name="connsiteX51" fmla="*/ 340452 w 3461589"/>
                <a:gd name="connsiteY51" fmla="*/ 2759871 h 3459622"/>
                <a:gd name="connsiteX52" fmla="*/ 291342 w 3461589"/>
                <a:gd name="connsiteY52" fmla="*/ 2690228 h 3459622"/>
                <a:gd name="connsiteX53" fmla="*/ 246214 w 3461589"/>
                <a:gd name="connsiteY53" fmla="*/ 2618595 h 3459622"/>
                <a:gd name="connsiteX54" fmla="*/ 204404 w 3461589"/>
                <a:gd name="connsiteY54" fmla="*/ 2544972 h 3459622"/>
                <a:gd name="connsiteX55" fmla="*/ 165912 w 3461589"/>
                <a:gd name="connsiteY55" fmla="*/ 2469359 h 3459622"/>
                <a:gd name="connsiteX56" fmla="*/ 131402 w 3461589"/>
                <a:gd name="connsiteY56" fmla="*/ 2391756 h 3459622"/>
                <a:gd name="connsiteX57" fmla="*/ 100875 w 3461589"/>
                <a:gd name="connsiteY57" fmla="*/ 2312827 h 3459622"/>
                <a:gd name="connsiteX58" fmla="*/ 74329 w 3461589"/>
                <a:gd name="connsiteY58" fmla="*/ 2231907 h 3459622"/>
                <a:gd name="connsiteX59" fmla="*/ 51765 w 3461589"/>
                <a:gd name="connsiteY59" fmla="*/ 2150325 h 3459622"/>
                <a:gd name="connsiteX60" fmla="*/ 33182 w 3461589"/>
                <a:gd name="connsiteY60" fmla="*/ 2067416 h 3459622"/>
                <a:gd name="connsiteX61" fmla="*/ 18582 w 3461589"/>
                <a:gd name="connsiteY61" fmla="*/ 1983844 h 3459622"/>
                <a:gd name="connsiteX62" fmla="*/ 7964 w 3461589"/>
                <a:gd name="connsiteY62" fmla="*/ 1899609 h 3459622"/>
                <a:gd name="connsiteX63" fmla="*/ 1991 w 3461589"/>
                <a:gd name="connsiteY63" fmla="*/ 1814710 h 3459622"/>
                <a:gd name="connsiteX64" fmla="*/ 0 w 3461589"/>
                <a:gd name="connsiteY64" fmla="*/ 1729811 h 3459622"/>
                <a:gd name="connsiteX65" fmla="*/ 1991 w 3461589"/>
                <a:gd name="connsiteY65" fmla="*/ 1644912 h 3459622"/>
                <a:gd name="connsiteX66" fmla="*/ 7964 w 3461589"/>
                <a:gd name="connsiteY66" fmla="*/ 1560014 h 3459622"/>
                <a:gd name="connsiteX67" fmla="*/ 18582 w 3461589"/>
                <a:gd name="connsiteY67" fmla="*/ 1475778 h 3459622"/>
                <a:gd name="connsiteX68" fmla="*/ 33182 w 3461589"/>
                <a:gd name="connsiteY68" fmla="*/ 1392206 h 3459622"/>
                <a:gd name="connsiteX69" fmla="*/ 51765 w 3461589"/>
                <a:gd name="connsiteY69" fmla="*/ 1309297 h 3459622"/>
                <a:gd name="connsiteX70" fmla="*/ 74329 w 3461589"/>
                <a:gd name="connsiteY70" fmla="*/ 1227715 h 3459622"/>
                <a:gd name="connsiteX71" fmla="*/ 100875 w 3461589"/>
                <a:gd name="connsiteY71" fmla="*/ 1146796 h 3459622"/>
                <a:gd name="connsiteX72" fmla="*/ 131402 w 3461589"/>
                <a:gd name="connsiteY72" fmla="*/ 1067867 h 3459622"/>
                <a:gd name="connsiteX73" fmla="*/ 165912 w 3461589"/>
                <a:gd name="connsiteY73" fmla="*/ 990264 h 3459622"/>
                <a:gd name="connsiteX74" fmla="*/ 204404 w 3461589"/>
                <a:gd name="connsiteY74" fmla="*/ 914651 h 3459622"/>
                <a:gd name="connsiteX75" fmla="*/ 246214 w 3461589"/>
                <a:gd name="connsiteY75" fmla="*/ 841028 h 3459622"/>
                <a:gd name="connsiteX76" fmla="*/ 291342 w 3461589"/>
                <a:gd name="connsiteY76" fmla="*/ 769395 h 3459622"/>
                <a:gd name="connsiteX77" fmla="*/ 340452 w 3461589"/>
                <a:gd name="connsiteY77" fmla="*/ 699751 h 3459622"/>
                <a:gd name="connsiteX78" fmla="*/ 392880 w 3461589"/>
                <a:gd name="connsiteY78" fmla="*/ 632761 h 3459622"/>
                <a:gd name="connsiteX79" fmla="*/ 448626 w 3461589"/>
                <a:gd name="connsiteY79" fmla="*/ 568423 h 3459622"/>
                <a:gd name="connsiteX80" fmla="*/ 507027 w 3461589"/>
                <a:gd name="connsiteY80" fmla="*/ 506739 h 3459622"/>
                <a:gd name="connsiteX81" fmla="*/ 568747 w 3461589"/>
                <a:gd name="connsiteY81" fmla="*/ 448371 h 3459622"/>
                <a:gd name="connsiteX82" fmla="*/ 633120 w 3461589"/>
                <a:gd name="connsiteY82" fmla="*/ 392657 h 3459622"/>
                <a:gd name="connsiteX83" fmla="*/ 700149 w 3461589"/>
                <a:gd name="connsiteY83" fmla="*/ 340258 h 3459622"/>
                <a:gd name="connsiteX84" fmla="*/ 769832 w 3461589"/>
                <a:gd name="connsiteY84" fmla="*/ 291176 h 3459622"/>
                <a:gd name="connsiteX85" fmla="*/ 841506 w 3461589"/>
                <a:gd name="connsiteY85" fmla="*/ 246074 h 3459622"/>
                <a:gd name="connsiteX86" fmla="*/ 915171 w 3461589"/>
                <a:gd name="connsiteY86" fmla="*/ 204287 h 3459622"/>
                <a:gd name="connsiteX87" fmla="*/ 990827 w 3461589"/>
                <a:gd name="connsiteY87" fmla="*/ 165818 h 3459622"/>
                <a:gd name="connsiteX88" fmla="*/ 1068474 w 3461589"/>
                <a:gd name="connsiteY88" fmla="*/ 131328 h 3459622"/>
                <a:gd name="connsiteX89" fmla="*/ 1147448 w 3461589"/>
                <a:gd name="connsiteY89" fmla="*/ 100817 h 3459622"/>
                <a:gd name="connsiteX90" fmla="*/ 1228413 w 3461589"/>
                <a:gd name="connsiteY90" fmla="*/ 74286 h 3459622"/>
                <a:gd name="connsiteX91" fmla="*/ 1310042 w 3461589"/>
                <a:gd name="connsiteY91" fmla="*/ 51735 h 3459622"/>
                <a:gd name="connsiteX92" fmla="*/ 1392998 w 3461589"/>
                <a:gd name="connsiteY92" fmla="*/ 33164 h 3459622"/>
                <a:gd name="connsiteX93" fmla="*/ 1476617 w 3461589"/>
                <a:gd name="connsiteY93" fmla="*/ 18572 h 3459622"/>
                <a:gd name="connsiteX94" fmla="*/ 1560901 w 3461589"/>
                <a:gd name="connsiteY94" fmla="*/ 7959 h 3459622"/>
                <a:gd name="connsiteX95" fmla="*/ 1645848 w 3461589"/>
                <a:gd name="connsiteY95" fmla="*/ 1990 h 3459622"/>
                <a:gd name="connsiteX96" fmla="*/ 1730795 w 3461589"/>
                <a:gd name="connsiteY96" fmla="*/ 0 h 3459622"/>
                <a:gd name="connsiteX97" fmla="*/ 1815742 w 3461589"/>
                <a:gd name="connsiteY97" fmla="*/ 1990 h 3459622"/>
                <a:gd name="connsiteX98" fmla="*/ 1900689 w 3461589"/>
                <a:gd name="connsiteY98" fmla="*/ 7959 h 3459622"/>
                <a:gd name="connsiteX99" fmla="*/ 1984972 w 3461589"/>
                <a:gd name="connsiteY99" fmla="*/ 18572 h 3459622"/>
                <a:gd name="connsiteX100" fmla="*/ 2068592 w 3461589"/>
                <a:gd name="connsiteY100" fmla="*/ 33164 h 3459622"/>
                <a:gd name="connsiteX101" fmla="*/ 2151548 w 3461589"/>
                <a:gd name="connsiteY101" fmla="*/ 51735 h 3459622"/>
                <a:gd name="connsiteX102" fmla="*/ 2233176 w 3461589"/>
                <a:gd name="connsiteY102" fmla="*/ 74286 h 3459622"/>
                <a:gd name="connsiteX103" fmla="*/ 2314141 w 3461589"/>
                <a:gd name="connsiteY103" fmla="*/ 100817 h 3459622"/>
                <a:gd name="connsiteX104" fmla="*/ 2393116 w 3461589"/>
                <a:gd name="connsiteY104" fmla="*/ 131328 h 3459622"/>
                <a:gd name="connsiteX105" fmla="*/ 2470762 w 3461589"/>
                <a:gd name="connsiteY105" fmla="*/ 165818 h 3459622"/>
                <a:gd name="connsiteX106" fmla="*/ 2546418 w 3461589"/>
                <a:gd name="connsiteY106" fmla="*/ 204287 h 3459622"/>
                <a:gd name="connsiteX107" fmla="*/ 2620083 w 3461589"/>
                <a:gd name="connsiteY107" fmla="*/ 246074 h 3459622"/>
                <a:gd name="connsiteX108" fmla="*/ 2691757 w 3461589"/>
                <a:gd name="connsiteY108" fmla="*/ 291176 h 3459622"/>
                <a:gd name="connsiteX109" fmla="*/ 2761440 w 3461589"/>
                <a:gd name="connsiteY109" fmla="*/ 340258 h 3459622"/>
                <a:gd name="connsiteX110" fmla="*/ 2828469 w 3461589"/>
                <a:gd name="connsiteY110" fmla="*/ 392657 h 3459622"/>
                <a:gd name="connsiteX111" fmla="*/ 2892843 w 3461589"/>
                <a:gd name="connsiteY111" fmla="*/ 448371 h 3459622"/>
                <a:gd name="connsiteX112" fmla="*/ 2954562 w 3461589"/>
                <a:gd name="connsiteY112" fmla="*/ 506739 h 3459622"/>
                <a:gd name="connsiteX113" fmla="*/ 3012963 w 3461589"/>
                <a:gd name="connsiteY113" fmla="*/ 568423 h 3459622"/>
                <a:gd name="connsiteX114" fmla="*/ 3068710 w 3461589"/>
                <a:gd name="connsiteY114" fmla="*/ 632761 h 3459622"/>
                <a:gd name="connsiteX115" fmla="*/ 3121137 w 3461589"/>
                <a:gd name="connsiteY115" fmla="*/ 699751 h 3459622"/>
                <a:gd name="connsiteX116" fmla="*/ 3170248 w 3461589"/>
                <a:gd name="connsiteY116" fmla="*/ 769395 h 3459622"/>
                <a:gd name="connsiteX117" fmla="*/ 3215376 w 3461589"/>
                <a:gd name="connsiteY117" fmla="*/ 841028 h 3459622"/>
                <a:gd name="connsiteX118" fmla="*/ 3257185 w 3461589"/>
                <a:gd name="connsiteY118" fmla="*/ 914651 h 3459622"/>
                <a:gd name="connsiteX119" fmla="*/ 3295677 w 3461589"/>
                <a:gd name="connsiteY119" fmla="*/ 990264 h 3459622"/>
                <a:gd name="connsiteX120" fmla="*/ 3330187 w 3461589"/>
                <a:gd name="connsiteY120" fmla="*/ 1067867 h 3459622"/>
                <a:gd name="connsiteX121" fmla="*/ 3360715 w 3461589"/>
                <a:gd name="connsiteY121" fmla="*/ 1146796 h 3459622"/>
                <a:gd name="connsiteX122" fmla="*/ 3387261 w 3461589"/>
                <a:gd name="connsiteY122" fmla="*/ 1227715 h 3459622"/>
                <a:gd name="connsiteX123" fmla="*/ 3409824 w 3461589"/>
                <a:gd name="connsiteY123" fmla="*/ 1309297 h 3459622"/>
                <a:gd name="connsiteX124" fmla="*/ 3428407 w 3461589"/>
                <a:gd name="connsiteY124" fmla="*/ 1392206 h 3459622"/>
                <a:gd name="connsiteX125" fmla="*/ 3443007 w 3461589"/>
                <a:gd name="connsiteY125" fmla="*/ 1475778 h 3459622"/>
                <a:gd name="connsiteX126" fmla="*/ 3453625 w 3461589"/>
                <a:gd name="connsiteY126" fmla="*/ 1560014 h 3459622"/>
                <a:gd name="connsiteX127" fmla="*/ 3459598 w 3461589"/>
                <a:gd name="connsiteY127" fmla="*/ 1644912 h 3459622"/>
                <a:gd name="connsiteX128" fmla="*/ 3461589 w 3461589"/>
                <a:gd name="connsiteY128" fmla="*/ 1729811 h 345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461589" h="3459622">
                  <a:moveTo>
                    <a:pt x="3461589" y="1729811"/>
                  </a:moveTo>
                  <a:cubicBezTo>
                    <a:pt x="3461589" y="1758332"/>
                    <a:pt x="3460925" y="1786189"/>
                    <a:pt x="3459598" y="1814710"/>
                  </a:cubicBezTo>
                  <a:cubicBezTo>
                    <a:pt x="3458271" y="1843230"/>
                    <a:pt x="3456280" y="1871088"/>
                    <a:pt x="3453625" y="1899609"/>
                  </a:cubicBezTo>
                  <a:cubicBezTo>
                    <a:pt x="3450971" y="1927466"/>
                    <a:pt x="3447652" y="1955987"/>
                    <a:pt x="3443007" y="1983844"/>
                  </a:cubicBezTo>
                  <a:cubicBezTo>
                    <a:pt x="3439025" y="2011702"/>
                    <a:pt x="3433716" y="2039559"/>
                    <a:pt x="3428407" y="2067416"/>
                  </a:cubicBezTo>
                  <a:cubicBezTo>
                    <a:pt x="3423097" y="2095274"/>
                    <a:pt x="3416461" y="2122468"/>
                    <a:pt x="3409824" y="2150325"/>
                  </a:cubicBezTo>
                  <a:cubicBezTo>
                    <a:pt x="3403188" y="2177519"/>
                    <a:pt x="3395225" y="2205377"/>
                    <a:pt x="3387261" y="2231907"/>
                  </a:cubicBezTo>
                  <a:cubicBezTo>
                    <a:pt x="3379297" y="2259102"/>
                    <a:pt x="3370006" y="2285632"/>
                    <a:pt x="3360715" y="2312827"/>
                  </a:cubicBezTo>
                  <a:cubicBezTo>
                    <a:pt x="3351423" y="2339357"/>
                    <a:pt x="3340805" y="2365888"/>
                    <a:pt x="3330187" y="2391756"/>
                  </a:cubicBezTo>
                  <a:cubicBezTo>
                    <a:pt x="3319568" y="2417623"/>
                    <a:pt x="3307623" y="2443491"/>
                    <a:pt x="3295677" y="2469359"/>
                  </a:cubicBezTo>
                  <a:cubicBezTo>
                    <a:pt x="3283731" y="2495226"/>
                    <a:pt x="3271122" y="2520430"/>
                    <a:pt x="3257185" y="2544972"/>
                  </a:cubicBezTo>
                  <a:cubicBezTo>
                    <a:pt x="3243912" y="2570176"/>
                    <a:pt x="3229976" y="2594717"/>
                    <a:pt x="3215376" y="2618595"/>
                  </a:cubicBezTo>
                  <a:cubicBezTo>
                    <a:pt x="3200775" y="2643136"/>
                    <a:pt x="3185511" y="2667013"/>
                    <a:pt x="3170248" y="2690228"/>
                  </a:cubicBezTo>
                  <a:cubicBezTo>
                    <a:pt x="3154320" y="2713442"/>
                    <a:pt x="3138393" y="2736657"/>
                    <a:pt x="3121137" y="2759871"/>
                  </a:cubicBezTo>
                  <a:cubicBezTo>
                    <a:pt x="3104546" y="2782423"/>
                    <a:pt x="3086628" y="2804974"/>
                    <a:pt x="3068710" y="2826862"/>
                  </a:cubicBezTo>
                  <a:cubicBezTo>
                    <a:pt x="3050791" y="2848750"/>
                    <a:pt x="3032209" y="2869974"/>
                    <a:pt x="3012963" y="2891199"/>
                  </a:cubicBezTo>
                  <a:cubicBezTo>
                    <a:pt x="2993717" y="2912424"/>
                    <a:pt x="2974471" y="2932985"/>
                    <a:pt x="2954562" y="2952883"/>
                  </a:cubicBezTo>
                  <a:cubicBezTo>
                    <a:pt x="2934653" y="2972781"/>
                    <a:pt x="2914079" y="2992679"/>
                    <a:pt x="2892843" y="3011251"/>
                  </a:cubicBezTo>
                  <a:cubicBezTo>
                    <a:pt x="2871606" y="3030486"/>
                    <a:pt x="2850369" y="3049057"/>
                    <a:pt x="2828469" y="3066966"/>
                  </a:cubicBezTo>
                  <a:cubicBezTo>
                    <a:pt x="2806568" y="3084874"/>
                    <a:pt x="2784004" y="3102119"/>
                    <a:pt x="2761440" y="3119364"/>
                  </a:cubicBezTo>
                  <a:cubicBezTo>
                    <a:pt x="2738876" y="3135946"/>
                    <a:pt x="2715649" y="3152528"/>
                    <a:pt x="2691757" y="3168446"/>
                  </a:cubicBezTo>
                  <a:cubicBezTo>
                    <a:pt x="2668530" y="3184365"/>
                    <a:pt x="2643975" y="3199620"/>
                    <a:pt x="2620083" y="3213549"/>
                  </a:cubicBezTo>
                  <a:cubicBezTo>
                    <a:pt x="2595528" y="3228141"/>
                    <a:pt x="2570973" y="3242070"/>
                    <a:pt x="2546418" y="3255335"/>
                  </a:cubicBezTo>
                  <a:cubicBezTo>
                    <a:pt x="2521200" y="3268600"/>
                    <a:pt x="2495981" y="3281202"/>
                    <a:pt x="2470762" y="3293805"/>
                  </a:cubicBezTo>
                  <a:cubicBezTo>
                    <a:pt x="2444880" y="3305743"/>
                    <a:pt x="2418998" y="3317682"/>
                    <a:pt x="2393116" y="3328295"/>
                  </a:cubicBezTo>
                  <a:cubicBezTo>
                    <a:pt x="2367233" y="3338907"/>
                    <a:pt x="2340687" y="3349520"/>
                    <a:pt x="2314141" y="3358805"/>
                  </a:cubicBezTo>
                  <a:cubicBezTo>
                    <a:pt x="2287596" y="3368091"/>
                    <a:pt x="2260386" y="3377377"/>
                    <a:pt x="2233176" y="3385336"/>
                  </a:cubicBezTo>
                  <a:cubicBezTo>
                    <a:pt x="2205967" y="3393295"/>
                    <a:pt x="2178757" y="3401255"/>
                    <a:pt x="2151548" y="3407887"/>
                  </a:cubicBezTo>
                  <a:cubicBezTo>
                    <a:pt x="2124338" y="3414520"/>
                    <a:pt x="2096465" y="3421153"/>
                    <a:pt x="2068592" y="3426459"/>
                  </a:cubicBezTo>
                  <a:cubicBezTo>
                    <a:pt x="2040718" y="3431765"/>
                    <a:pt x="2012845" y="3437071"/>
                    <a:pt x="1984972" y="3441051"/>
                  </a:cubicBezTo>
                  <a:cubicBezTo>
                    <a:pt x="1957099" y="3445030"/>
                    <a:pt x="1928562" y="3448347"/>
                    <a:pt x="1900689" y="3451663"/>
                  </a:cubicBezTo>
                  <a:cubicBezTo>
                    <a:pt x="1872815" y="3454316"/>
                    <a:pt x="1844279" y="3456306"/>
                    <a:pt x="1815742" y="3457633"/>
                  </a:cubicBezTo>
                  <a:cubicBezTo>
                    <a:pt x="1787205" y="3458959"/>
                    <a:pt x="1759331" y="3459622"/>
                    <a:pt x="1730795" y="3459622"/>
                  </a:cubicBezTo>
                  <a:cubicBezTo>
                    <a:pt x="1702258" y="3459622"/>
                    <a:pt x="1674385" y="3458959"/>
                    <a:pt x="1645848" y="3457633"/>
                  </a:cubicBezTo>
                  <a:cubicBezTo>
                    <a:pt x="1617311" y="3456306"/>
                    <a:pt x="1589437" y="3454316"/>
                    <a:pt x="1560901" y="3451663"/>
                  </a:cubicBezTo>
                  <a:cubicBezTo>
                    <a:pt x="1533027" y="3449010"/>
                    <a:pt x="1504491" y="3445694"/>
                    <a:pt x="1476617" y="3441051"/>
                  </a:cubicBezTo>
                  <a:cubicBezTo>
                    <a:pt x="1448744" y="3437071"/>
                    <a:pt x="1420871" y="3431765"/>
                    <a:pt x="1392998" y="3426459"/>
                  </a:cubicBezTo>
                  <a:cubicBezTo>
                    <a:pt x="1365124" y="3421153"/>
                    <a:pt x="1337251" y="3414520"/>
                    <a:pt x="1310042" y="3407887"/>
                  </a:cubicBezTo>
                  <a:cubicBezTo>
                    <a:pt x="1282832" y="3401255"/>
                    <a:pt x="1254959" y="3393295"/>
                    <a:pt x="1228413" y="3385336"/>
                  </a:cubicBezTo>
                  <a:cubicBezTo>
                    <a:pt x="1201203" y="3377377"/>
                    <a:pt x="1174657" y="3368091"/>
                    <a:pt x="1147448" y="3358805"/>
                  </a:cubicBezTo>
                  <a:cubicBezTo>
                    <a:pt x="1120902" y="3349520"/>
                    <a:pt x="1094356" y="3338907"/>
                    <a:pt x="1068474" y="3328295"/>
                  </a:cubicBezTo>
                  <a:cubicBezTo>
                    <a:pt x="1042591" y="3317682"/>
                    <a:pt x="1016709" y="3305743"/>
                    <a:pt x="990827" y="3293805"/>
                  </a:cubicBezTo>
                  <a:cubicBezTo>
                    <a:pt x="964945" y="3281866"/>
                    <a:pt x="939726" y="3269263"/>
                    <a:pt x="915171" y="3255335"/>
                  </a:cubicBezTo>
                  <a:cubicBezTo>
                    <a:pt x="889952" y="3242070"/>
                    <a:pt x="865397" y="3228141"/>
                    <a:pt x="841506" y="3213549"/>
                  </a:cubicBezTo>
                  <a:cubicBezTo>
                    <a:pt x="816951" y="3198957"/>
                    <a:pt x="793060" y="3183702"/>
                    <a:pt x="769832" y="3168446"/>
                  </a:cubicBezTo>
                  <a:cubicBezTo>
                    <a:pt x="746604" y="3152528"/>
                    <a:pt x="723377" y="3136609"/>
                    <a:pt x="700149" y="3119364"/>
                  </a:cubicBezTo>
                  <a:cubicBezTo>
                    <a:pt x="677585" y="3102783"/>
                    <a:pt x="655021" y="3084874"/>
                    <a:pt x="633120" y="3066966"/>
                  </a:cubicBezTo>
                  <a:cubicBezTo>
                    <a:pt x="611220" y="3049057"/>
                    <a:pt x="589983" y="3030486"/>
                    <a:pt x="568747" y="3011251"/>
                  </a:cubicBezTo>
                  <a:cubicBezTo>
                    <a:pt x="547510" y="2992016"/>
                    <a:pt x="526937" y="2972781"/>
                    <a:pt x="507027" y="2952883"/>
                  </a:cubicBezTo>
                  <a:cubicBezTo>
                    <a:pt x="487118" y="2932985"/>
                    <a:pt x="467208" y="2912424"/>
                    <a:pt x="448626" y="2891199"/>
                  </a:cubicBezTo>
                  <a:cubicBezTo>
                    <a:pt x="429380" y="2869974"/>
                    <a:pt x="410798" y="2848750"/>
                    <a:pt x="392880" y="2826862"/>
                  </a:cubicBezTo>
                  <a:cubicBezTo>
                    <a:pt x="374961" y="2804974"/>
                    <a:pt x="357706" y="2782423"/>
                    <a:pt x="340452" y="2759871"/>
                  </a:cubicBezTo>
                  <a:cubicBezTo>
                    <a:pt x="323860" y="2737320"/>
                    <a:pt x="307269" y="2714106"/>
                    <a:pt x="291342" y="2690228"/>
                  </a:cubicBezTo>
                  <a:cubicBezTo>
                    <a:pt x="275414" y="2667013"/>
                    <a:pt x="260150" y="2642472"/>
                    <a:pt x="246214" y="2618595"/>
                  </a:cubicBezTo>
                  <a:cubicBezTo>
                    <a:pt x="231613" y="2594054"/>
                    <a:pt x="217677" y="2569512"/>
                    <a:pt x="204404" y="2544972"/>
                  </a:cubicBezTo>
                  <a:cubicBezTo>
                    <a:pt x="191131" y="2519767"/>
                    <a:pt x="178521" y="2494563"/>
                    <a:pt x="165912" y="2469359"/>
                  </a:cubicBezTo>
                  <a:cubicBezTo>
                    <a:pt x="153966" y="2443491"/>
                    <a:pt x="142021" y="2417623"/>
                    <a:pt x="131402" y="2391756"/>
                  </a:cubicBezTo>
                  <a:cubicBezTo>
                    <a:pt x="120784" y="2365888"/>
                    <a:pt x="110166" y="2339357"/>
                    <a:pt x="100875" y="2312827"/>
                  </a:cubicBezTo>
                  <a:cubicBezTo>
                    <a:pt x="91583" y="2286296"/>
                    <a:pt x="82292" y="2259102"/>
                    <a:pt x="74329" y="2231907"/>
                  </a:cubicBezTo>
                  <a:cubicBezTo>
                    <a:pt x="66365" y="2204713"/>
                    <a:pt x="58401" y="2177519"/>
                    <a:pt x="51765" y="2150325"/>
                  </a:cubicBezTo>
                  <a:cubicBezTo>
                    <a:pt x="45128" y="2123131"/>
                    <a:pt x="38492" y="2095274"/>
                    <a:pt x="33182" y="2067416"/>
                  </a:cubicBezTo>
                  <a:cubicBezTo>
                    <a:pt x="27873" y="2039559"/>
                    <a:pt x="22564" y="2011702"/>
                    <a:pt x="18582" y="1983844"/>
                  </a:cubicBezTo>
                  <a:cubicBezTo>
                    <a:pt x="14600" y="1955987"/>
                    <a:pt x="11282" y="1927466"/>
                    <a:pt x="7964" y="1899609"/>
                  </a:cubicBezTo>
                  <a:cubicBezTo>
                    <a:pt x="5309" y="1871751"/>
                    <a:pt x="3318" y="1843230"/>
                    <a:pt x="1991" y="1814710"/>
                  </a:cubicBezTo>
                  <a:cubicBezTo>
                    <a:pt x="664" y="1786189"/>
                    <a:pt x="0" y="1758332"/>
                    <a:pt x="0" y="1729811"/>
                  </a:cubicBezTo>
                  <a:cubicBezTo>
                    <a:pt x="0" y="1701290"/>
                    <a:pt x="664" y="1673433"/>
                    <a:pt x="1991" y="1644912"/>
                  </a:cubicBezTo>
                  <a:cubicBezTo>
                    <a:pt x="3318" y="1616392"/>
                    <a:pt x="5309" y="1588534"/>
                    <a:pt x="7964" y="1560014"/>
                  </a:cubicBezTo>
                  <a:cubicBezTo>
                    <a:pt x="10618" y="1532156"/>
                    <a:pt x="13937" y="1503636"/>
                    <a:pt x="18582" y="1475778"/>
                  </a:cubicBezTo>
                  <a:cubicBezTo>
                    <a:pt x="22564" y="1447921"/>
                    <a:pt x="27873" y="1420064"/>
                    <a:pt x="33182" y="1392206"/>
                  </a:cubicBezTo>
                  <a:cubicBezTo>
                    <a:pt x="38492" y="1364349"/>
                    <a:pt x="45128" y="1337155"/>
                    <a:pt x="51765" y="1309297"/>
                  </a:cubicBezTo>
                  <a:cubicBezTo>
                    <a:pt x="58401" y="1282103"/>
                    <a:pt x="66365" y="1254246"/>
                    <a:pt x="74329" y="1227715"/>
                  </a:cubicBezTo>
                  <a:cubicBezTo>
                    <a:pt x="82292" y="1201184"/>
                    <a:pt x="91583" y="1173990"/>
                    <a:pt x="100875" y="1146796"/>
                  </a:cubicBezTo>
                  <a:cubicBezTo>
                    <a:pt x="110166" y="1120265"/>
                    <a:pt x="120784" y="1093734"/>
                    <a:pt x="131402" y="1067867"/>
                  </a:cubicBezTo>
                  <a:cubicBezTo>
                    <a:pt x="142021" y="1041999"/>
                    <a:pt x="153966" y="1016131"/>
                    <a:pt x="165912" y="990264"/>
                  </a:cubicBezTo>
                  <a:cubicBezTo>
                    <a:pt x="177858" y="964396"/>
                    <a:pt x="190467" y="939192"/>
                    <a:pt x="204404" y="914651"/>
                  </a:cubicBezTo>
                  <a:cubicBezTo>
                    <a:pt x="217677" y="889447"/>
                    <a:pt x="231613" y="864906"/>
                    <a:pt x="246214" y="841028"/>
                  </a:cubicBezTo>
                  <a:cubicBezTo>
                    <a:pt x="260814" y="816487"/>
                    <a:pt x="276078" y="792609"/>
                    <a:pt x="291342" y="769395"/>
                  </a:cubicBezTo>
                  <a:cubicBezTo>
                    <a:pt x="307269" y="746180"/>
                    <a:pt x="323197" y="722966"/>
                    <a:pt x="340452" y="699751"/>
                  </a:cubicBezTo>
                  <a:cubicBezTo>
                    <a:pt x="357043" y="677200"/>
                    <a:pt x="374961" y="654649"/>
                    <a:pt x="392880" y="632761"/>
                  </a:cubicBezTo>
                  <a:cubicBezTo>
                    <a:pt x="410798" y="610873"/>
                    <a:pt x="429380" y="589648"/>
                    <a:pt x="448626" y="568423"/>
                  </a:cubicBezTo>
                  <a:cubicBezTo>
                    <a:pt x="467872" y="547199"/>
                    <a:pt x="487118" y="526637"/>
                    <a:pt x="507027" y="506739"/>
                  </a:cubicBezTo>
                  <a:cubicBezTo>
                    <a:pt x="526937" y="486841"/>
                    <a:pt x="547510" y="466943"/>
                    <a:pt x="568747" y="448371"/>
                  </a:cubicBezTo>
                  <a:cubicBezTo>
                    <a:pt x="589983" y="429136"/>
                    <a:pt x="611220" y="410565"/>
                    <a:pt x="633120" y="392657"/>
                  </a:cubicBezTo>
                  <a:cubicBezTo>
                    <a:pt x="655021" y="374748"/>
                    <a:pt x="677585" y="357503"/>
                    <a:pt x="700149" y="340258"/>
                  </a:cubicBezTo>
                  <a:cubicBezTo>
                    <a:pt x="722713" y="323676"/>
                    <a:pt x="745941" y="307095"/>
                    <a:pt x="769832" y="291176"/>
                  </a:cubicBezTo>
                  <a:cubicBezTo>
                    <a:pt x="793060" y="275258"/>
                    <a:pt x="817615" y="260002"/>
                    <a:pt x="841506" y="246074"/>
                  </a:cubicBezTo>
                  <a:cubicBezTo>
                    <a:pt x="866061" y="231482"/>
                    <a:pt x="890616" y="217553"/>
                    <a:pt x="915171" y="204287"/>
                  </a:cubicBezTo>
                  <a:cubicBezTo>
                    <a:pt x="940390" y="191022"/>
                    <a:pt x="965608" y="178420"/>
                    <a:pt x="990827" y="165818"/>
                  </a:cubicBezTo>
                  <a:cubicBezTo>
                    <a:pt x="1016709" y="153879"/>
                    <a:pt x="1042591" y="141940"/>
                    <a:pt x="1068474" y="131328"/>
                  </a:cubicBezTo>
                  <a:cubicBezTo>
                    <a:pt x="1094356" y="120715"/>
                    <a:pt x="1120902" y="110103"/>
                    <a:pt x="1147448" y="100817"/>
                  </a:cubicBezTo>
                  <a:cubicBezTo>
                    <a:pt x="1173994" y="91531"/>
                    <a:pt x="1201203" y="82246"/>
                    <a:pt x="1228413" y="74286"/>
                  </a:cubicBezTo>
                  <a:cubicBezTo>
                    <a:pt x="1255622" y="66327"/>
                    <a:pt x="1282832" y="58368"/>
                    <a:pt x="1310042" y="51735"/>
                  </a:cubicBezTo>
                  <a:cubicBezTo>
                    <a:pt x="1337251" y="45102"/>
                    <a:pt x="1365124" y="38470"/>
                    <a:pt x="1392998" y="33164"/>
                  </a:cubicBezTo>
                  <a:cubicBezTo>
                    <a:pt x="1420871" y="27857"/>
                    <a:pt x="1448744" y="22551"/>
                    <a:pt x="1476617" y="18572"/>
                  </a:cubicBezTo>
                  <a:cubicBezTo>
                    <a:pt x="1504491" y="14592"/>
                    <a:pt x="1533027" y="11276"/>
                    <a:pt x="1560901" y="7959"/>
                  </a:cubicBezTo>
                  <a:cubicBezTo>
                    <a:pt x="1588774" y="5306"/>
                    <a:pt x="1617311" y="3316"/>
                    <a:pt x="1645848" y="1990"/>
                  </a:cubicBezTo>
                  <a:cubicBezTo>
                    <a:pt x="1674385" y="663"/>
                    <a:pt x="1702258" y="0"/>
                    <a:pt x="1730795" y="0"/>
                  </a:cubicBezTo>
                  <a:cubicBezTo>
                    <a:pt x="1759331" y="0"/>
                    <a:pt x="1787205" y="663"/>
                    <a:pt x="1815742" y="1990"/>
                  </a:cubicBezTo>
                  <a:cubicBezTo>
                    <a:pt x="1844279" y="3316"/>
                    <a:pt x="1872152" y="5306"/>
                    <a:pt x="1900689" y="7959"/>
                  </a:cubicBezTo>
                  <a:cubicBezTo>
                    <a:pt x="1928562" y="10612"/>
                    <a:pt x="1957099" y="13929"/>
                    <a:pt x="1984972" y="18572"/>
                  </a:cubicBezTo>
                  <a:cubicBezTo>
                    <a:pt x="2012845" y="22551"/>
                    <a:pt x="2040718" y="27857"/>
                    <a:pt x="2068592" y="33164"/>
                  </a:cubicBezTo>
                  <a:cubicBezTo>
                    <a:pt x="2096465" y="38470"/>
                    <a:pt x="2124338" y="45102"/>
                    <a:pt x="2151548" y="51735"/>
                  </a:cubicBezTo>
                  <a:cubicBezTo>
                    <a:pt x="2178757" y="58368"/>
                    <a:pt x="2206630" y="66327"/>
                    <a:pt x="2233176" y="74286"/>
                  </a:cubicBezTo>
                  <a:cubicBezTo>
                    <a:pt x="2260386" y="82246"/>
                    <a:pt x="2286932" y="91531"/>
                    <a:pt x="2314141" y="100817"/>
                  </a:cubicBezTo>
                  <a:cubicBezTo>
                    <a:pt x="2340687" y="110103"/>
                    <a:pt x="2367233" y="120715"/>
                    <a:pt x="2393116" y="131328"/>
                  </a:cubicBezTo>
                  <a:cubicBezTo>
                    <a:pt x="2418998" y="141940"/>
                    <a:pt x="2444880" y="153879"/>
                    <a:pt x="2470762" y="165818"/>
                  </a:cubicBezTo>
                  <a:cubicBezTo>
                    <a:pt x="2496645" y="177757"/>
                    <a:pt x="2521863" y="190359"/>
                    <a:pt x="2546418" y="204287"/>
                  </a:cubicBezTo>
                  <a:cubicBezTo>
                    <a:pt x="2571637" y="217553"/>
                    <a:pt x="2596192" y="231482"/>
                    <a:pt x="2620083" y="246074"/>
                  </a:cubicBezTo>
                  <a:cubicBezTo>
                    <a:pt x="2644638" y="260666"/>
                    <a:pt x="2668530" y="275921"/>
                    <a:pt x="2691757" y="291176"/>
                  </a:cubicBezTo>
                  <a:cubicBezTo>
                    <a:pt x="2714985" y="307095"/>
                    <a:pt x="2738213" y="323013"/>
                    <a:pt x="2761440" y="340258"/>
                  </a:cubicBezTo>
                  <a:cubicBezTo>
                    <a:pt x="2784004" y="356840"/>
                    <a:pt x="2806568" y="374748"/>
                    <a:pt x="2828469" y="392657"/>
                  </a:cubicBezTo>
                  <a:cubicBezTo>
                    <a:pt x="2850369" y="410565"/>
                    <a:pt x="2871606" y="429136"/>
                    <a:pt x="2892843" y="448371"/>
                  </a:cubicBezTo>
                  <a:cubicBezTo>
                    <a:pt x="2914079" y="467606"/>
                    <a:pt x="2934653" y="486841"/>
                    <a:pt x="2954562" y="506739"/>
                  </a:cubicBezTo>
                  <a:cubicBezTo>
                    <a:pt x="2974471" y="526637"/>
                    <a:pt x="2994381" y="547199"/>
                    <a:pt x="3012963" y="568423"/>
                  </a:cubicBezTo>
                  <a:cubicBezTo>
                    <a:pt x="3032209" y="589648"/>
                    <a:pt x="3050791" y="610873"/>
                    <a:pt x="3068710" y="632761"/>
                  </a:cubicBezTo>
                  <a:cubicBezTo>
                    <a:pt x="3086628" y="654649"/>
                    <a:pt x="3103883" y="677200"/>
                    <a:pt x="3121137" y="699751"/>
                  </a:cubicBezTo>
                  <a:cubicBezTo>
                    <a:pt x="3137729" y="722302"/>
                    <a:pt x="3154320" y="745517"/>
                    <a:pt x="3170248" y="769395"/>
                  </a:cubicBezTo>
                  <a:cubicBezTo>
                    <a:pt x="3186175" y="792609"/>
                    <a:pt x="3201439" y="817150"/>
                    <a:pt x="3215376" y="841028"/>
                  </a:cubicBezTo>
                  <a:cubicBezTo>
                    <a:pt x="3229976" y="865569"/>
                    <a:pt x="3243912" y="890110"/>
                    <a:pt x="3257185" y="914651"/>
                  </a:cubicBezTo>
                  <a:cubicBezTo>
                    <a:pt x="3270458" y="939855"/>
                    <a:pt x="3283068" y="965059"/>
                    <a:pt x="3295677" y="990264"/>
                  </a:cubicBezTo>
                  <a:cubicBezTo>
                    <a:pt x="3308286" y="1015468"/>
                    <a:pt x="3319568" y="1041999"/>
                    <a:pt x="3330187" y="1067867"/>
                  </a:cubicBezTo>
                  <a:cubicBezTo>
                    <a:pt x="3340805" y="1093734"/>
                    <a:pt x="3351423" y="1120265"/>
                    <a:pt x="3360715" y="1146796"/>
                  </a:cubicBezTo>
                  <a:cubicBezTo>
                    <a:pt x="3370006" y="1173327"/>
                    <a:pt x="3379297" y="1200521"/>
                    <a:pt x="3387261" y="1227715"/>
                  </a:cubicBezTo>
                  <a:cubicBezTo>
                    <a:pt x="3395225" y="1254909"/>
                    <a:pt x="3403188" y="1282103"/>
                    <a:pt x="3409824" y="1309297"/>
                  </a:cubicBezTo>
                  <a:cubicBezTo>
                    <a:pt x="3416461" y="1336491"/>
                    <a:pt x="3423097" y="1364349"/>
                    <a:pt x="3428407" y="1392206"/>
                  </a:cubicBezTo>
                  <a:cubicBezTo>
                    <a:pt x="3433716" y="1420064"/>
                    <a:pt x="3439025" y="1447921"/>
                    <a:pt x="3443007" y="1475778"/>
                  </a:cubicBezTo>
                  <a:cubicBezTo>
                    <a:pt x="3446989" y="1503636"/>
                    <a:pt x="3450307" y="1532156"/>
                    <a:pt x="3453625" y="1560014"/>
                  </a:cubicBezTo>
                  <a:cubicBezTo>
                    <a:pt x="3456280" y="1587871"/>
                    <a:pt x="3458271" y="1616392"/>
                    <a:pt x="3459598" y="1644912"/>
                  </a:cubicBezTo>
                  <a:cubicBezTo>
                    <a:pt x="3460925" y="1673433"/>
                    <a:pt x="3461589" y="1701290"/>
                    <a:pt x="3461589" y="1729811"/>
                  </a:cubicBezTo>
                  <a:close/>
                </a:path>
              </a:pathLst>
            </a:custGeom>
            <a:solidFill>
              <a:srgbClr val="FFFFFF"/>
            </a:solidFill>
            <a:ln w="708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5D4C7CE4-4141-37C5-9BE4-C29D554A2782}"/>
                </a:ext>
              </a:extLst>
            </p:cNvPr>
            <p:cNvSpPr/>
            <p:nvPr/>
          </p:nvSpPr>
          <p:spPr>
            <a:xfrm>
              <a:off x="1005373" y="1826543"/>
              <a:ext cx="3461589" cy="3459622"/>
            </a:xfrm>
            <a:custGeom>
              <a:avLst/>
              <a:gdLst>
                <a:gd name="connsiteX0" fmla="*/ 3461589 w 3461589"/>
                <a:gd name="connsiteY0" fmla="*/ 1729811 h 3459622"/>
                <a:gd name="connsiteX1" fmla="*/ 3459598 w 3461589"/>
                <a:gd name="connsiteY1" fmla="*/ 1814710 h 3459622"/>
                <a:gd name="connsiteX2" fmla="*/ 3453625 w 3461589"/>
                <a:gd name="connsiteY2" fmla="*/ 1899609 h 3459622"/>
                <a:gd name="connsiteX3" fmla="*/ 3443007 w 3461589"/>
                <a:gd name="connsiteY3" fmla="*/ 1983844 h 3459622"/>
                <a:gd name="connsiteX4" fmla="*/ 3428407 w 3461589"/>
                <a:gd name="connsiteY4" fmla="*/ 2067416 h 3459622"/>
                <a:gd name="connsiteX5" fmla="*/ 3409824 w 3461589"/>
                <a:gd name="connsiteY5" fmla="*/ 2150325 h 3459622"/>
                <a:gd name="connsiteX6" fmla="*/ 3387261 w 3461589"/>
                <a:gd name="connsiteY6" fmla="*/ 2231907 h 3459622"/>
                <a:gd name="connsiteX7" fmla="*/ 3360715 w 3461589"/>
                <a:gd name="connsiteY7" fmla="*/ 2312827 h 3459622"/>
                <a:gd name="connsiteX8" fmla="*/ 3330187 w 3461589"/>
                <a:gd name="connsiteY8" fmla="*/ 2391756 h 3459622"/>
                <a:gd name="connsiteX9" fmla="*/ 3295677 w 3461589"/>
                <a:gd name="connsiteY9" fmla="*/ 2469359 h 3459622"/>
                <a:gd name="connsiteX10" fmla="*/ 3257185 w 3461589"/>
                <a:gd name="connsiteY10" fmla="*/ 2544972 h 3459622"/>
                <a:gd name="connsiteX11" fmla="*/ 3215376 w 3461589"/>
                <a:gd name="connsiteY11" fmla="*/ 2618595 h 3459622"/>
                <a:gd name="connsiteX12" fmla="*/ 3170248 w 3461589"/>
                <a:gd name="connsiteY12" fmla="*/ 2690228 h 3459622"/>
                <a:gd name="connsiteX13" fmla="*/ 3121137 w 3461589"/>
                <a:gd name="connsiteY13" fmla="*/ 2759871 h 3459622"/>
                <a:gd name="connsiteX14" fmla="*/ 3068710 w 3461589"/>
                <a:gd name="connsiteY14" fmla="*/ 2826862 h 3459622"/>
                <a:gd name="connsiteX15" fmla="*/ 3012963 w 3461589"/>
                <a:gd name="connsiteY15" fmla="*/ 2891199 h 3459622"/>
                <a:gd name="connsiteX16" fmla="*/ 2954562 w 3461589"/>
                <a:gd name="connsiteY16" fmla="*/ 2952883 h 3459622"/>
                <a:gd name="connsiteX17" fmla="*/ 2892843 w 3461589"/>
                <a:gd name="connsiteY17" fmla="*/ 3011251 h 3459622"/>
                <a:gd name="connsiteX18" fmla="*/ 2828469 w 3461589"/>
                <a:gd name="connsiteY18" fmla="*/ 3066966 h 3459622"/>
                <a:gd name="connsiteX19" fmla="*/ 2761440 w 3461589"/>
                <a:gd name="connsiteY19" fmla="*/ 3119364 h 3459622"/>
                <a:gd name="connsiteX20" fmla="*/ 2691757 w 3461589"/>
                <a:gd name="connsiteY20" fmla="*/ 3168446 h 3459622"/>
                <a:gd name="connsiteX21" fmla="*/ 2620083 w 3461589"/>
                <a:gd name="connsiteY21" fmla="*/ 3213549 h 3459622"/>
                <a:gd name="connsiteX22" fmla="*/ 2546418 w 3461589"/>
                <a:gd name="connsiteY22" fmla="*/ 3255335 h 3459622"/>
                <a:gd name="connsiteX23" fmla="*/ 2470762 w 3461589"/>
                <a:gd name="connsiteY23" fmla="*/ 3293805 h 3459622"/>
                <a:gd name="connsiteX24" fmla="*/ 2393116 w 3461589"/>
                <a:gd name="connsiteY24" fmla="*/ 3328295 h 3459622"/>
                <a:gd name="connsiteX25" fmla="*/ 2314141 w 3461589"/>
                <a:gd name="connsiteY25" fmla="*/ 3358805 h 3459622"/>
                <a:gd name="connsiteX26" fmla="*/ 2233176 w 3461589"/>
                <a:gd name="connsiteY26" fmla="*/ 3385336 h 3459622"/>
                <a:gd name="connsiteX27" fmla="*/ 2151548 w 3461589"/>
                <a:gd name="connsiteY27" fmla="*/ 3407887 h 3459622"/>
                <a:gd name="connsiteX28" fmla="*/ 2068592 w 3461589"/>
                <a:gd name="connsiteY28" fmla="*/ 3426459 h 3459622"/>
                <a:gd name="connsiteX29" fmla="*/ 1984972 w 3461589"/>
                <a:gd name="connsiteY29" fmla="*/ 3441051 h 3459622"/>
                <a:gd name="connsiteX30" fmla="*/ 1900689 w 3461589"/>
                <a:gd name="connsiteY30" fmla="*/ 3451663 h 3459622"/>
                <a:gd name="connsiteX31" fmla="*/ 1815742 w 3461589"/>
                <a:gd name="connsiteY31" fmla="*/ 3457633 h 3459622"/>
                <a:gd name="connsiteX32" fmla="*/ 1730795 w 3461589"/>
                <a:gd name="connsiteY32" fmla="*/ 3459622 h 3459622"/>
                <a:gd name="connsiteX33" fmla="*/ 1645848 w 3461589"/>
                <a:gd name="connsiteY33" fmla="*/ 3457633 h 3459622"/>
                <a:gd name="connsiteX34" fmla="*/ 1560901 w 3461589"/>
                <a:gd name="connsiteY34" fmla="*/ 3451663 h 3459622"/>
                <a:gd name="connsiteX35" fmla="*/ 1476617 w 3461589"/>
                <a:gd name="connsiteY35" fmla="*/ 3441051 h 3459622"/>
                <a:gd name="connsiteX36" fmla="*/ 1392998 w 3461589"/>
                <a:gd name="connsiteY36" fmla="*/ 3426459 h 3459622"/>
                <a:gd name="connsiteX37" fmla="*/ 1310042 w 3461589"/>
                <a:gd name="connsiteY37" fmla="*/ 3407887 h 3459622"/>
                <a:gd name="connsiteX38" fmla="*/ 1228413 w 3461589"/>
                <a:gd name="connsiteY38" fmla="*/ 3385336 h 3459622"/>
                <a:gd name="connsiteX39" fmla="*/ 1147448 w 3461589"/>
                <a:gd name="connsiteY39" fmla="*/ 3358805 h 3459622"/>
                <a:gd name="connsiteX40" fmla="*/ 1068474 w 3461589"/>
                <a:gd name="connsiteY40" fmla="*/ 3328295 h 3459622"/>
                <a:gd name="connsiteX41" fmla="*/ 990827 w 3461589"/>
                <a:gd name="connsiteY41" fmla="*/ 3293805 h 3459622"/>
                <a:gd name="connsiteX42" fmla="*/ 915171 w 3461589"/>
                <a:gd name="connsiteY42" fmla="*/ 3255335 h 3459622"/>
                <a:gd name="connsiteX43" fmla="*/ 841506 w 3461589"/>
                <a:gd name="connsiteY43" fmla="*/ 3213549 h 3459622"/>
                <a:gd name="connsiteX44" fmla="*/ 769832 w 3461589"/>
                <a:gd name="connsiteY44" fmla="*/ 3168446 h 3459622"/>
                <a:gd name="connsiteX45" fmla="*/ 700149 w 3461589"/>
                <a:gd name="connsiteY45" fmla="*/ 3119364 h 3459622"/>
                <a:gd name="connsiteX46" fmla="*/ 633120 w 3461589"/>
                <a:gd name="connsiteY46" fmla="*/ 3066966 h 3459622"/>
                <a:gd name="connsiteX47" fmla="*/ 568747 w 3461589"/>
                <a:gd name="connsiteY47" fmla="*/ 3011251 h 3459622"/>
                <a:gd name="connsiteX48" fmla="*/ 507027 w 3461589"/>
                <a:gd name="connsiteY48" fmla="*/ 2952883 h 3459622"/>
                <a:gd name="connsiteX49" fmla="*/ 448626 w 3461589"/>
                <a:gd name="connsiteY49" fmla="*/ 2891199 h 3459622"/>
                <a:gd name="connsiteX50" fmla="*/ 392880 w 3461589"/>
                <a:gd name="connsiteY50" fmla="*/ 2826862 h 3459622"/>
                <a:gd name="connsiteX51" fmla="*/ 340452 w 3461589"/>
                <a:gd name="connsiteY51" fmla="*/ 2759871 h 3459622"/>
                <a:gd name="connsiteX52" fmla="*/ 291342 w 3461589"/>
                <a:gd name="connsiteY52" fmla="*/ 2690228 h 3459622"/>
                <a:gd name="connsiteX53" fmla="*/ 246214 w 3461589"/>
                <a:gd name="connsiteY53" fmla="*/ 2618595 h 3459622"/>
                <a:gd name="connsiteX54" fmla="*/ 204404 w 3461589"/>
                <a:gd name="connsiteY54" fmla="*/ 2544972 h 3459622"/>
                <a:gd name="connsiteX55" fmla="*/ 165912 w 3461589"/>
                <a:gd name="connsiteY55" fmla="*/ 2469359 h 3459622"/>
                <a:gd name="connsiteX56" fmla="*/ 131402 w 3461589"/>
                <a:gd name="connsiteY56" fmla="*/ 2391756 h 3459622"/>
                <a:gd name="connsiteX57" fmla="*/ 100875 w 3461589"/>
                <a:gd name="connsiteY57" fmla="*/ 2312827 h 3459622"/>
                <a:gd name="connsiteX58" fmla="*/ 74329 w 3461589"/>
                <a:gd name="connsiteY58" fmla="*/ 2231907 h 3459622"/>
                <a:gd name="connsiteX59" fmla="*/ 51765 w 3461589"/>
                <a:gd name="connsiteY59" fmla="*/ 2150325 h 3459622"/>
                <a:gd name="connsiteX60" fmla="*/ 33182 w 3461589"/>
                <a:gd name="connsiteY60" fmla="*/ 2067416 h 3459622"/>
                <a:gd name="connsiteX61" fmla="*/ 18582 w 3461589"/>
                <a:gd name="connsiteY61" fmla="*/ 1983844 h 3459622"/>
                <a:gd name="connsiteX62" fmla="*/ 7964 w 3461589"/>
                <a:gd name="connsiteY62" fmla="*/ 1899609 h 3459622"/>
                <a:gd name="connsiteX63" fmla="*/ 1991 w 3461589"/>
                <a:gd name="connsiteY63" fmla="*/ 1814710 h 3459622"/>
                <a:gd name="connsiteX64" fmla="*/ 0 w 3461589"/>
                <a:gd name="connsiteY64" fmla="*/ 1729811 h 3459622"/>
                <a:gd name="connsiteX65" fmla="*/ 1991 w 3461589"/>
                <a:gd name="connsiteY65" fmla="*/ 1644912 h 3459622"/>
                <a:gd name="connsiteX66" fmla="*/ 7964 w 3461589"/>
                <a:gd name="connsiteY66" fmla="*/ 1560014 h 3459622"/>
                <a:gd name="connsiteX67" fmla="*/ 18582 w 3461589"/>
                <a:gd name="connsiteY67" fmla="*/ 1475778 h 3459622"/>
                <a:gd name="connsiteX68" fmla="*/ 33182 w 3461589"/>
                <a:gd name="connsiteY68" fmla="*/ 1392206 h 3459622"/>
                <a:gd name="connsiteX69" fmla="*/ 51765 w 3461589"/>
                <a:gd name="connsiteY69" fmla="*/ 1309297 h 3459622"/>
                <a:gd name="connsiteX70" fmla="*/ 74329 w 3461589"/>
                <a:gd name="connsiteY70" fmla="*/ 1227715 h 3459622"/>
                <a:gd name="connsiteX71" fmla="*/ 100875 w 3461589"/>
                <a:gd name="connsiteY71" fmla="*/ 1146796 h 3459622"/>
                <a:gd name="connsiteX72" fmla="*/ 131402 w 3461589"/>
                <a:gd name="connsiteY72" fmla="*/ 1067867 h 3459622"/>
                <a:gd name="connsiteX73" fmla="*/ 165912 w 3461589"/>
                <a:gd name="connsiteY73" fmla="*/ 990264 h 3459622"/>
                <a:gd name="connsiteX74" fmla="*/ 204404 w 3461589"/>
                <a:gd name="connsiteY74" fmla="*/ 914651 h 3459622"/>
                <a:gd name="connsiteX75" fmla="*/ 246214 w 3461589"/>
                <a:gd name="connsiteY75" fmla="*/ 841028 h 3459622"/>
                <a:gd name="connsiteX76" fmla="*/ 291342 w 3461589"/>
                <a:gd name="connsiteY76" fmla="*/ 769395 h 3459622"/>
                <a:gd name="connsiteX77" fmla="*/ 340452 w 3461589"/>
                <a:gd name="connsiteY77" fmla="*/ 699751 h 3459622"/>
                <a:gd name="connsiteX78" fmla="*/ 392880 w 3461589"/>
                <a:gd name="connsiteY78" fmla="*/ 632761 h 3459622"/>
                <a:gd name="connsiteX79" fmla="*/ 448626 w 3461589"/>
                <a:gd name="connsiteY79" fmla="*/ 568423 h 3459622"/>
                <a:gd name="connsiteX80" fmla="*/ 507027 w 3461589"/>
                <a:gd name="connsiteY80" fmla="*/ 506739 h 3459622"/>
                <a:gd name="connsiteX81" fmla="*/ 568747 w 3461589"/>
                <a:gd name="connsiteY81" fmla="*/ 448371 h 3459622"/>
                <a:gd name="connsiteX82" fmla="*/ 633120 w 3461589"/>
                <a:gd name="connsiteY82" fmla="*/ 392657 h 3459622"/>
                <a:gd name="connsiteX83" fmla="*/ 700149 w 3461589"/>
                <a:gd name="connsiteY83" fmla="*/ 340258 h 3459622"/>
                <a:gd name="connsiteX84" fmla="*/ 769832 w 3461589"/>
                <a:gd name="connsiteY84" fmla="*/ 291176 h 3459622"/>
                <a:gd name="connsiteX85" fmla="*/ 841506 w 3461589"/>
                <a:gd name="connsiteY85" fmla="*/ 246074 h 3459622"/>
                <a:gd name="connsiteX86" fmla="*/ 915171 w 3461589"/>
                <a:gd name="connsiteY86" fmla="*/ 204287 h 3459622"/>
                <a:gd name="connsiteX87" fmla="*/ 990827 w 3461589"/>
                <a:gd name="connsiteY87" fmla="*/ 165818 h 3459622"/>
                <a:gd name="connsiteX88" fmla="*/ 1068474 w 3461589"/>
                <a:gd name="connsiteY88" fmla="*/ 131328 h 3459622"/>
                <a:gd name="connsiteX89" fmla="*/ 1147448 w 3461589"/>
                <a:gd name="connsiteY89" fmla="*/ 100817 h 3459622"/>
                <a:gd name="connsiteX90" fmla="*/ 1228413 w 3461589"/>
                <a:gd name="connsiteY90" fmla="*/ 74286 h 3459622"/>
                <a:gd name="connsiteX91" fmla="*/ 1310042 w 3461589"/>
                <a:gd name="connsiteY91" fmla="*/ 51735 h 3459622"/>
                <a:gd name="connsiteX92" fmla="*/ 1392998 w 3461589"/>
                <a:gd name="connsiteY92" fmla="*/ 33164 h 3459622"/>
                <a:gd name="connsiteX93" fmla="*/ 1476617 w 3461589"/>
                <a:gd name="connsiteY93" fmla="*/ 18572 h 3459622"/>
                <a:gd name="connsiteX94" fmla="*/ 1560901 w 3461589"/>
                <a:gd name="connsiteY94" fmla="*/ 7959 h 3459622"/>
                <a:gd name="connsiteX95" fmla="*/ 1645848 w 3461589"/>
                <a:gd name="connsiteY95" fmla="*/ 1990 h 3459622"/>
                <a:gd name="connsiteX96" fmla="*/ 1730795 w 3461589"/>
                <a:gd name="connsiteY96" fmla="*/ 0 h 3459622"/>
                <a:gd name="connsiteX97" fmla="*/ 1815742 w 3461589"/>
                <a:gd name="connsiteY97" fmla="*/ 1990 h 3459622"/>
                <a:gd name="connsiteX98" fmla="*/ 1900689 w 3461589"/>
                <a:gd name="connsiteY98" fmla="*/ 7959 h 3459622"/>
                <a:gd name="connsiteX99" fmla="*/ 1984972 w 3461589"/>
                <a:gd name="connsiteY99" fmla="*/ 18572 h 3459622"/>
                <a:gd name="connsiteX100" fmla="*/ 2068592 w 3461589"/>
                <a:gd name="connsiteY100" fmla="*/ 33164 h 3459622"/>
                <a:gd name="connsiteX101" fmla="*/ 2151548 w 3461589"/>
                <a:gd name="connsiteY101" fmla="*/ 51735 h 3459622"/>
                <a:gd name="connsiteX102" fmla="*/ 2233176 w 3461589"/>
                <a:gd name="connsiteY102" fmla="*/ 74286 h 3459622"/>
                <a:gd name="connsiteX103" fmla="*/ 2314141 w 3461589"/>
                <a:gd name="connsiteY103" fmla="*/ 100817 h 3459622"/>
                <a:gd name="connsiteX104" fmla="*/ 2393116 w 3461589"/>
                <a:gd name="connsiteY104" fmla="*/ 131328 h 3459622"/>
                <a:gd name="connsiteX105" fmla="*/ 2470762 w 3461589"/>
                <a:gd name="connsiteY105" fmla="*/ 165818 h 3459622"/>
                <a:gd name="connsiteX106" fmla="*/ 2546418 w 3461589"/>
                <a:gd name="connsiteY106" fmla="*/ 204287 h 3459622"/>
                <a:gd name="connsiteX107" fmla="*/ 2620083 w 3461589"/>
                <a:gd name="connsiteY107" fmla="*/ 246074 h 3459622"/>
                <a:gd name="connsiteX108" fmla="*/ 2691757 w 3461589"/>
                <a:gd name="connsiteY108" fmla="*/ 291176 h 3459622"/>
                <a:gd name="connsiteX109" fmla="*/ 2761440 w 3461589"/>
                <a:gd name="connsiteY109" fmla="*/ 340258 h 3459622"/>
                <a:gd name="connsiteX110" fmla="*/ 2828469 w 3461589"/>
                <a:gd name="connsiteY110" fmla="*/ 392657 h 3459622"/>
                <a:gd name="connsiteX111" fmla="*/ 2892843 w 3461589"/>
                <a:gd name="connsiteY111" fmla="*/ 448371 h 3459622"/>
                <a:gd name="connsiteX112" fmla="*/ 2954562 w 3461589"/>
                <a:gd name="connsiteY112" fmla="*/ 506739 h 3459622"/>
                <a:gd name="connsiteX113" fmla="*/ 3012963 w 3461589"/>
                <a:gd name="connsiteY113" fmla="*/ 568423 h 3459622"/>
                <a:gd name="connsiteX114" fmla="*/ 3068710 w 3461589"/>
                <a:gd name="connsiteY114" fmla="*/ 632761 h 3459622"/>
                <a:gd name="connsiteX115" fmla="*/ 3121137 w 3461589"/>
                <a:gd name="connsiteY115" fmla="*/ 699751 h 3459622"/>
                <a:gd name="connsiteX116" fmla="*/ 3170248 w 3461589"/>
                <a:gd name="connsiteY116" fmla="*/ 769395 h 3459622"/>
                <a:gd name="connsiteX117" fmla="*/ 3215376 w 3461589"/>
                <a:gd name="connsiteY117" fmla="*/ 841028 h 3459622"/>
                <a:gd name="connsiteX118" fmla="*/ 3257185 w 3461589"/>
                <a:gd name="connsiteY118" fmla="*/ 914651 h 3459622"/>
                <a:gd name="connsiteX119" fmla="*/ 3295677 w 3461589"/>
                <a:gd name="connsiteY119" fmla="*/ 990264 h 3459622"/>
                <a:gd name="connsiteX120" fmla="*/ 3330187 w 3461589"/>
                <a:gd name="connsiteY120" fmla="*/ 1067867 h 3459622"/>
                <a:gd name="connsiteX121" fmla="*/ 3360715 w 3461589"/>
                <a:gd name="connsiteY121" fmla="*/ 1146796 h 3459622"/>
                <a:gd name="connsiteX122" fmla="*/ 3387261 w 3461589"/>
                <a:gd name="connsiteY122" fmla="*/ 1227715 h 3459622"/>
                <a:gd name="connsiteX123" fmla="*/ 3409824 w 3461589"/>
                <a:gd name="connsiteY123" fmla="*/ 1309297 h 3459622"/>
                <a:gd name="connsiteX124" fmla="*/ 3428407 w 3461589"/>
                <a:gd name="connsiteY124" fmla="*/ 1392206 h 3459622"/>
                <a:gd name="connsiteX125" fmla="*/ 3443007 w 3461589"/>
                <a:gd name="connsiteY125" fmla="*/ 1475778 h 3459622"/>
                <a:gd name="connsiteX126" fmla="*/ 3453625 w 3461589"/>
                <a:gd name="connsiteY126" fmla="*/ 1560014 h 3459622"/>
                <a:gd name="connsiteX127" fmla="*/ 3459598 w 3461589"/>
                <a:gd name="connsiteY127" fmla="*/ 1644912 h 3459622"/>
                <a:gd name="connsiteX128" fmla="*/ 3461589 w 3461589"/>
                <a:gd name="connsiteY128" fmla="*/ 1729811 h 345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461589" h="3459622">
                  <a:moveTo>
                    <a:pt x="3461589" y="1729811"/>
                  </a:moveTo>
                  <a:cubicBezTo>
                    <a:pt x="3461589" y="1758332"/>
                    <a:pt x="3460925" y="1786189"/>
                    <a:pt x="3459598" y="1814710"/>
                  </a:cubicBezTo>
                  <a:cubicBezTo>
                    <a:pt x="3458271" y="1843230"/>
                    <a:pt x="3456280" y="1871088"/>
                    <a:pt x="3453625" y="1899609"/>
                  </a:cubicBezTo>
                  <a:cubicBezTo>
                    <a:pt x="3450971" y="1927466"/>
                    <a:pt x="3447652" y="1955987"/>
                    <a:pt x="3443007" y="1983844"/>
                  </a:cubicBezTo>
                  <a:cubicBezTo>
                    <a:pt x="3439025" y="2011702"/>
                    <a:pt x="3433716" y="2039559"/>
                    <a:pt x="3428407" y="2067416"/>
                  </a:cubicBezTo>
                  <a:cubicBezTo>
                    <a:pt x="3423097" y="2095274"/>
                    <a:pt x="3416461" y="2122468"/>
                    <a:pt x="3409824" y="2150325"/>
                  </a:cubicBezTo>
                  <a:cubicBezTo>
                    <a:pt x="3403188" y="2177519"/>
                    <a:pt x="3395225" y="2205377"/>
                    <a:pt x="3387261" y="2231907"/>
                  </a:cubicBezTo>
                  <a:cubicBezTo>
                    <a:pt x="3379297" y="2259102"/>
                    <a:pt x="3370006" y="2285632"/>
                    <a:pt x="3360715" y="2312827"/>
                  </a:cubicBezTo>
                  <a:cubicBezTo>
                    <a:pt x="3351423" y="2339357"/>
                    <a:pt x="3340805" y="2365888"/>
                    <a:pt x="3330187" y="2391756"/>
                  </a:cubicBezTo>
                  <a:cubicBezTo>
                    <a:pt x="3319568" y="2417623"/>
                    <a:pt x="3307623" y="2443491"/>
                    <a:pt x="3295677" y="2469359"/>
                  </a:cubicBezTo>
                  <a:cubicBezTo>
                    <a:pt x="3283731" y="2495226"/>
                    <a:pt x="3271122" y="2520430"/>
                    <a:pt x="3257185" y="2544972"/>
                  </a:cubicBezTo>
                  <a:cubicBezTo>
                    <a:pt x="3243912" y="2570176"/>
                    <a:pt x="3229976" y="2594717"/>
                    <a:pt x="3215376" y="2618595"/>
                  </a:cubicBezTo>
                  <a:cubicBezTo>
                    <a:pt x="3200775" y="2643136"/>
                    <a:pt x="3185511" y="2667013"/>
                    <a:pt x="3170248" y="2690228"/>
                  </a:cubicBezTo>
                  <a:cubicBezTo>
                    <a:pt x="3154320" y="2713442"/>
                    <a:pt x="3138393" y="2736657"/>
                    <a:pt x="3121137" y="2759871"/>
                  </a:cubicBezTo>
                  <a:cubicBezTo>
                    <a:pt x="3104546" y="2782423"/>
                    <a:pt x="3086628" y="2804974"/>
                    <a:pt x="3068710" y="2826862"/>
                  </a:cubicBezTo>
                  <a:cubicBezTo>
                    <a:pt x="3050791" y="2848750"/>
                    <a:pt x="3032209" y="2869974"/>
                    <a:pt x="3012963" y="2891199"/>
                  </a:cubicBezTo>
                  <a:cubicBezTo>
                    <a:pt x="2993717" y="2912424"/>
                    <a:pt x="2974471" y="2932985"/>
                    <a:pt x="2954562" y="2952883"/>
                  </a:cubicBezTo>
                  <a:cubicBezTo>
                    <a:pt x="2934653" y="2972781"/>
                    <a:pt x="2914079" y="2992679"/>
                    <a:pt x="2892843" y="3011251"/>
                  </a:cubicBezTo>
                  <a:cubicBezTo>
                    <a:pt x="2871606" y="3030486"/>
                    <a:pt x="2850369" y="3049057"/>
                    <a:pt x="2828469" y="3066966"/>
                  </a:cubicBezTo>
                  <a:cubicBezTo>
                    <a:pt x="2806568" y="3084874"/>
                    <a:pt x="2784004" y="3102119"/>
                    <a:pt x="2761440" y="3119364"/>
                  </a:cubicBezTo>
                  <a:cubicBezTo>
                    <a:pt x="2738876" y="3135946"/>
                    <a:pt x="2715649" y="3152528"/>
                    <a:pt x="2691757" y="3168446"/>
                  </a:cubicBezTo>
                  <a:cubicBezTo>
                    <a:pt x="2668530" y="3184365"/>
                    <a:pt x="2643975" y="3199620"/>
                    <a:pt x="2620083" y="3213549"/>
                  </a:cubicBezTo>
                  <a:cubicBezTo>
                    <a:pt x="2595528" y="3228141"/>
                    <a:pt x="2570973" y="3242070"/>
                    <a:pt x="2546418" y="3255335"/>
                  </a:cubicBezTo>
                  <a:cubicBezTo>
                    <a:pt x="2521200" y="3268600"/>
                    <a:pt x="2495981" y="3281202"/>
                    <a:pt x="2470762" y="3293805"/>
                  </a:cubicBezTo>
                  <a:cubicBezTo>
                    <a:pt x="2444880" y="3305743"/>
                    <a:pt x="2418998" y="3317682"/>
                    <a:pt x="2393116" y="3328295"/>
                  </a:cubicBezTo>
                  <a:cubicBezTo>
                    <a:pt x="2367233" y="3338907"/>
                    <a:pt x="2340687" y="3349520"/>
                    <a:pt x="2314141" y="3358805"/>
                  </a:cubicBezTo>
                  <a:cubicBezTo>
                    <a:pt x="2287596" y="3368091"/>
                    <a:pt x="2260386" y="3377377"/>
                    <a:pt x="2233176" y="3385336"/>
                  </a:cubicBezTo>
                  <a:cubicBezTo>
                    <a:pt x="2205967" y="3393295"/>
                    <a:pt x="2178757" y="3401255"/>
                    <a:pt x="2151548" y="3407887"/>
                  </a:cubicBezTo>
                  <a:cubicBezTo>
                    <a:pt x="2124338" y="3414520"/>
                    <a:pt x="2096465" y="3421153"/>
                    <a:pt x="2068592" y="3426459"/>
                  </a:cubicBezTo>
                  <a:cubicBezTo>
                    <a:pt x="2040718" y="3431765"/>
                    <a:pt x="2012845" y="3437071"/>
                    <a:pt x="1984972" y="3441051"/>
                  </a:cubicBezTo>
                  <a:cubicBezTo>
                    <a:pt x="1957099" y="3445030"/>
                    <a:pt x="1928562" y="3448347"/>
                    <a:pt x="1900689" y="3451663"/>
                  </a:cubicBezTo>
                  <a:cubicBezTo>
                    <a:pt x="1872815" y="3454316"/>
                    <a:pt x="1844279" y="3456306"/>
                    <a:pt x="1815742" y="3457633"/>
                  </a:cubicBezTo>
                  <a:cubicBezTo>
                    <a:pt x="1787205" y="3458959"/>
                    <a:pt x="1759331" y="3459622"/>
                    <a:pt x="1730795" y="3459622"/>
                  </a:cubicBezTo>
                  <a:cubicBezTo>
                    <a:pt x="1702258" y="3459622"/>
                    <a:pt x="1674385" y="3458959"/>
                    <a:pt x="1645848" y="3457633"/>
                  </a:cubicBezTo>
                  <a:cubicBezTo>
                    <a:pt x="1617311" y="3456306"/>
                    <a:pt x="1589437" y="3454316"/>
                    <a:pt x="1560901" y="3451663"/>
                  </a:cubicBezTo>
                  <a:cubicBezTo>
                    <a:pt x="1533027" y="3449010"/>
                    <a:pt x="1504491" y="3445694"/>
                    <a:pt x="1476617" y="3441051"/>
                  </a:cubicBezTo>
                  <a:cubicBezTo>
                    <a:pt x="1448744" y="3436408"/>
                    <a:pt x="1420871" y="3431765"/>
                    <a:pt x="1392998" y="3426459"/>
                  </a:cubicBezTo>
                  <a:cubicBezTo>
                    <a:pt x="1365124" y="3421153"/>
                    <a:pt x="1337251" y="3414520"/>
                    <a:pt x="1310042" y="3407887"/>
                  </a:cubicBezTo>
                  <a:cubicBezTo>
                    <a:pt x="1282832" y="3401255"/>
                    <a:pt x="1254959" y="3393295"/>
                    <a:pt x="1228413" y="3385336"/>
                  </a:cubicBezTo>
                  <a:cubicBezTo>
                    <a:pt x="1201203" y="3377377"/>
                    <a:pt x="1174657" y="3368091"/>
                    <a:pt x="1147448" y="3358805"/>
                  </a:cubicBezTo>
                  <a:cubicBezTo>
                    <a:pt x="1120238" y="3349520"/>
                    <a:pt x="1094356" y="3338907"/>
                    <a:pt x="1068474" y="3328295"/>
                  </a:cubicBezTo>
                  <a:cubicBezTo>
                    <a:pt x="1042591" y="3317682"/>
                    <a:pt x="1016709" y="3305743"/>
                    <a:pt x="990827" y="3293805"/>
                  </a:cubicBezTo>
                  <a:cubicBezTo>
                    <a:pt x="964945" y="3281866"/>
                    <a:pt x="939726" y="3269263"/>
                    <a:pt x="915171" y="3255335"/>
                  </a:cubicBezTo>
                  <a:cubicBezTo>
                    <a:pt x="889952" y="3242070"/>
                    <a:pt x="865397" y="3228141"/>
                    <a:pt x="841506" y="3213549"/>
                  </a:cubicBezTo>
                  <a:cubicBezTo>
                    <a:pt x="816951" y="3198957"/>
                    <a:pt x="793060" y="3183702"/>
                    <a:pt x="769832" y="3168446"/>
                  </a:cubicBezTo>
                  <a:cubicBezTo>
                    <a:pt x="746604" y="3152528"/>
                    <a:pt x="723377" y="3136609"/>
                    <a:pt x="700149" y="3119364"/>
                  </a:cubicBezTo>
                  <a:cubicBezTo>
                    <a:pt x="677585" y="3102783"/>
                    <a:pt x="655021" y="3084874"/>
                    <a:pt x="633120" y="3066966"/>
                  </a:cubicBezTo>
                  <a:cubicBezTo>
                    <a:pt x="611220" y="3049057"/>
                    <a:pt x="589983" y="3030486"/>
                    <a:pt x="568747" y="3011251"/>
                  </a:cubicBezTo>
                  <a:cubicBezTo>
                    <a:pt x="547510" y="2992016"/>
                    <a:pt x="526937" y="2972781"/>
                    <a:pt x="507027" y="2952883"/>
                  </a:cubicBezTo>
                  <a:cubicBezTo>
                    <a:pt x="487118" y="2932985"/>
                    <a:pt x="467208" y="2912424"/>
                    <a:pt x="448626" y="2891199"/>
                  </a:cubicBezTo>
                  <a:cubicBezTo>
                    <a:pt x="429380" y="2869974"/>
                    <a:pt x="410798" y="2848750"/>
                    <a:pt x="392880" y="2826862"/>
                  </a:cubicBezTo>
                  <a:cubicBezTo>
                    <a:pt x="374961" y="2804974"/>
                    <a:pt x="357706" y="2782423"/>
                    <a:pt x="340452" y="2759871"/>
                  </a:cubicBezTo>
                  <a:cubicBezTo>
                    <a:pt x="323860" y="2737320"/>
                    <a:pt x="307269" y="2714106"/>
                    <a:pt x="291342" y="2690228"/>
                  </a:cubicBezTo>
                  <a:cubicBezTo>
                    <a:pt x="275414" y="2667013"/>
                    <a:pt x="260150" y="2642472"/>
                    <a:pt x="246214" y="2618595"/>
                  </a:cubicBezTo>
                  <a:cubicBezTo>
                    <a:pt x="231613" y="2594054"/>
                    <a:pt x="217677" y="2569512"/>
                    <a:pt x="204404" y="2544972"/>
                  </a:cubicBezTo>
                  <a:cubicBezTo>
                    <a:pt x="191131" y="2519767"/>
                    <a:pt x="178521" y="2494563"/>
                    <a:pt x="165912" y="2469359"/>
                  </a:cubicBezTo>
                  <a:cubicBezTo>
                    <a:pt x="153966" y="2443491"/>
                    <a:pt x="142021" y="2417623"/>
                    <a:pt x="131402" y="2391756"/>
                  </a:cubicBezTo>
                  <a:cubicBezTo>
                    <a:pt x="120784" y="2365888"/>
                    <a:pt x="110166" y="2339357"/>
                    <a:pt x="100875" y="2312827"/>
                  </a:cubicBezTo>
                  <a:cubicBezTo>
                    <a:pt x="91583" y="2286296"/>
                    <a:pt x="82292" y="2259102"/>
                    <a:pt x="74329" y="2231907"/>
                  </a:cubicBezTo>
                  <a:cubicBezTo>
                    <a:pt x="66365" y="2204713"/>
                    <a:pt x="58401" y="2177519"/>
                    <a:pt x="51765" y="2150325"/>
                  </a:cubicBezTo>
                  <a:cubicBezTo>
                    <a:pt x="45128" y="2123131"/>
                    <a:pt x="38492" y="2095274"/>
                    <a:pt x="33182" y="2067416"/>
                  </a:cubicBezTo>
                  <a:cubicBezTo>
                    <a:pt x="27873" y="2039559"/>
                    <a:pt x="22564" y="2011702"/>
                    <a:pt x="18582" y="1983844"/>
                  </a:cubicBezTo>
                  <a:cubicBezTo>
                    <a:pt x="14600" y="1955987"/>
                    <a:pt x="11282" y="1927466"/>
                    <a:pt x="7964" y="1899609"/>
                  </a:cubicBezTo>
                  <a:cubicBezTo>
                    <a:pt x="5309" y="1871751"/>
                    <a:pt x="3318" y="1843230"/>
                    <a:pt x="1991" y="1814710"/>
                  </a:cubicBezTo>
                  <a:cubicBezTo>
                    <a:pt x="664" y="1786189"/>
                    <a:pt x="0" y="1758332"/>
                    <a:pt x="0" y="1729811"/>
                  </a:cubicBezTo>
                  <a:cubicBezTo>
                    <a:pt x="0" y="1701290"/>
                    <a:pt x="664" y="1673433"/>
                    <a:pt x="1991" y="1644912"/>
                  </a:cubicBezTo>
                  <a:cubicBezTo>
                    <a:pt x="3318" y="1616392"/>
                    <a:pt x="5309" y="1588534"/>
                    <a:pt x="7964" y="1560014"/>
                  </a:cubicBezTo>
                  <a:cubicBezTo>
                    <a:pt x="10618" y="1531493"/>
                    <a:pt x="13937" y="1503636"/>
                    <a:pt x="18582" y="1475778"/>
                  </a:cubicBezTo>
                  <a:cubicBezTo>
                    <a:pt x="22564" y="1447921"/>
                    <a:pt x="27873" y="1420064"/>
                    <a:pt x="33182" y="1392206"/>
                  </a:cubicBezTo>
                  <a:cubicBezTo>
                    <a:pt x="38492" y="1364349"/>
                    <a:pt x="45128" y="1337155"/>
                    <a:pt x="51765" y="1309297"/>
                  </a:cubicBezTo>
                  <a:cubicBezTo>
                    <a:pt x="58401" y="1282103"/>
                    <a:pt x="66365" y="1254246"/>
                    <a:pt x="74329" y="1227715"/>
                  </a:cubicBezTo>
                  <a:cubicBezTo>
                    <a:pt x="82292" y="1200521"/>
                    <a:pt x="91583" y="1173990"/>
                    <a:pt x="100875" y="1146796"/>
                  </a:cubicBezTo>
                  <a:cubicBezTo>
                    <a:pt x="110166" y="1120265"/>
                    <a:pt x="120784" y="1093734"/>
                    <a:pt x="131402" y="1067867"/>
                  </a:cubicBezTo>
                  <a:cubicBezTo>
                    <a:pt x="142021" y="1041999"/>
                    <a:pt x="153966" y="1016131"/>
                    <a:pt x="165912" y="990264"/>
                  </a:cubicBezTo>
                  <a:cubicBezTo>
                    <a:pt x="177858" y="964396"/>
                    <a:pt x="190467" y="939192"/>
                    <a:pt x="204404" y="914651"/>
                  </a:cubicBezTo>
                  <a:cubicBezTo>
                    <a:pt x="218340" y="890110"/>
                    <a:pt x="231613" y="864906"/>
                    <a:pt x="246214" y="841028"/>
                  </a:cubicBezTo>
                  <a:cubicBezTo>
                    <a:pt x="260814" y="816487"/>
                    <a:pt x="276078" y="792609"/>
                    <a:pt x="291342" y="769395"/>
                  </a:cubicBezTo>
                  <a:cubicBezTo>
                    <a:pt x="306605" y="746180"/>
                    <a:pt x="323197" y="722966"/>
                    <a:pt x="340452" y="699751"/>
                  </a:cubicBezTo>
                  <a:cubicBezTo>
                    <a:pt x="357043" y="677200"/>
                    <a:pt x="374961" y="654649"/>
                    <a:pt x="392880" y="632761"/>
                  </a:cubicBezTo>
                  <a:cubicBezTo>
                    <a:pt x="410798" y="610873"/>
                    <a:pt x="429380" y="589648"/>
                    <a:pt x="448626" y="568423"/>
                  </a:cubicBezTo>
                  <a:cubicBezTo>
                    <a:pt x="467872" y="547199"/>
                    <a:pt x="487118" y="526637"/>
                    <a:pt x="507027" y="506739"/>
                  </a:cubicBezTo>
                  <a:cubicBezTo>
                    <a:pt x="526937" y="486841"/>
                    <a:pt x="547510" y="466943"/>
                    <a:pt x="568747" y="448371"/>
                  </a:cubicBezTo>
                  <a:cubicBezTo>
                    <a:pt x="589983" y="429136"/>
                    <a:pt x="611220" y="410565"/>
                    <a:pt x="633120" y="392657"/>
                  </a:cubicBezTo>
                  <a:cubicBezTo>
                    <a:pt x="655021" y="374748"/>
                    <a:pt x="677585" y="357503"/>
                    <a:pt x="700149" y="340258"/>
                  </a:cubicBezTo>
                  <a:cubicBezTo>
                    <a:pt x="722713" y="323676"/>
                    <a:pt x="745941" y="307095"/>
                    <a:pt x="769832" y="291176"/>
                  </a:cubicBezTo>
                  <a:cubicBezTo>
                    <a:pt x="793060" y="275258"/>
                    <a:pt x="817615" y="260002"/>
                    <a:pt x="841506" y="246074"/>
                  </a:cubicBezTo>
                  <a:cubicBezTo>
                    <a:pt x="865397" y="232145"/>
                    <a:pt x="890616" y="217553"/>
                    <a:pt x="915171" y="204287"/>
                  </a:cubicBezTo>
                  <a:cubicBezTo>
                    <a:pt x="940390" y="191022"/>
                    <a:pt x="965608" y="178420"/>
                    <a:pt x="990827" y="165818"/>
                  </a:cubicBezTo>
                  <a:cubicBezTo>
                    <a:pt x="1016709" y="153879"/>
                    <a:pt x="1042591" y="141940"/>
                    <a:pt x="1068474" y="131328"/>
                  </a:cubicBezTo>
                  <a:cubicBezTo>
                    <a:pt x="1094356" y="120715"/>
                    <a:pt x="1120902" y="110103"/>
                    <a:pt x="1147448" y="100817"/>
                  </a:cubicBezTo>
                  <a:cubicBezTo>
                    <a:pt x="1173994" y="91531"/>
                    <a:pt x="1201203" y="82246"/>
                    <a:pt x="1228413" y="74286"/>
                  </a:cubicBezTo>
                  <a:cubicBezTo>
                    <a:pt x="1255622" y="66327"/>
                    <a:pt x="1282832" y="58368"/>
                    <a:pt x="1310042" y="51735"/>
                  </a:cubicBezTo>
                  <a:cubicBezTo>
                    <a:pt x="1337251" y="45102"/>
                    <a:pt x="1365124" y="38470"/>
                    <a:pt x="1392998" y="33164"/>
                  </a:cubicBezTo>
                  <a:cubicBezTo>
                    <a:pt x="1420871" y="27857"/>
                    <a:pt x="1448744" y="22551"/>
                    <a:pt x="1476617" y="18572"/>
                  </a:cubicBezTo>
                  <a:cubicBezTo>
                    <a:pt x="1504491" y="14592"/>
                    <a:pt x="1533027" y="11276"/>
                    <a:pt x="1560901" y="7959"/>
                  </a:cubicBezTo>
                  <a:cubicBezTo>
                    <a:pt x="1588774" y="5306"/>
                    <a:pt x="1617311" y="3316"/>
                    <a:pt x="1645848" y="1990"/>
                  </a:cubicBezTo>
                  <a:cubicBezTo>
                    <a:pt x="1674385" y="663"/>
                    <a:pt x="1702258" y="0"/>
                    <a:pt x="1730795" y="0"/>
                  </a:cubicBezTo>
                  <a:cubicBezTo>
                    <a:pt x="1759331" y="0"/>
                    <a:pt x="1787205" y="663"/>
                    <a:pt x="1815742" y="1990"/>
                  </a:cubicBezTo>
                  <a:cubicBezTo>
                    <a:pt x="1844279" y="3316"/>
                    <a:pt x="1872152" y="5306"/>
                    <a:pt x="1900689" y="7959"/>
                  </a:cubicBezTo>
                  <a:cubicBezTo>
                    <a:pt x="1928562" y="10612"/>
                    <a:pt x="1957099" y="13929"/>
                    <a:pt x="1984972" y="18572"/>
                  </a:cubicBezTo>
                  <a:cubicBezTo>
                    <a:pt x="2012845" y="22551"/>
                    <a:pt x="2040718" y="27857"/>
                    <a:pt x="2068592" y="33164"/>
                  </a:cubicBezTo>
                  <a:cubicBezTo>
                    <a:pt x="2096465" y="38470"/>
                    <a:pt x="2124338" y="45102"/>
                    <a:pt x="2151548" y="51735"/>
                  </a:cubicBezTo>
                  <a:cubicBezTo>
                    <a:pt x="2178757" y="58368"/>
                    <a:pt x="2206630" y="66327"/>
                    <a:pt x="2233176" y="74286"/>
                  </a:cubicBezTo>
                  <a:cubicBezTo>
                    <a:pt x="2259722" y="82246"/>
                    <a:pt x="2286932" y="91531"/>
                    <a:pt x="2314141" y="100817"/>
                  </a:cubicBezTo>
                  <a:cubicBezTo>
                    <a:pt x="2340687" y="110103"/>
                    <a:pt x="2367233" y="120715"/>
                    <a:pt x="2393116" y="131328"/>
                  </a:cubicBezTo>
                  <a:cubicBezTo>
                    <a:pt x="2418998" y="141940"/>
                    <a:pt x="2444880" y="153879"/>
                    <a:pt x="2470762" y="165818"/>
                  </a:cubicBezTo>
                  <a:cubicBezTo>
                    <a:pt x="2496645" y="177757"/>
                    <a:pt x="2521863" y="190359"/>
                    <a:pt x="2546418" y="204287"/>
                  </a:cubicBezTo>
                  <a:cubicBezTo>
                    <a:pt x="2571637" y="217553"/>
                    <a:pt x="2596192" y="231482"/>
                    <a:pt x="2620083" y="246074"/>
                  </a:cubicBezTo>
                  <a:cubicBezTo>
                    <a:pt x="2643975" y="260666"/>
                    <a:pt x="2668530" y="275921"/>
                    <a:pt x="2691757" y="291176"/>
                  </a:cubicBezTo>
                  <a:cubicBezTo>
                    <a:pt x="2714985" y="307095"/>
                    <a:pt x="2738213" y="323013"/>
                    <a:pt x="2761440" y="340258"/>
                  </a:cubicBezTo>
                  <a:cubicBezTo>
                    <a:pt x="2784004" y="356840"/>
                    <a:pt x="2806568" y="374748"/>
                    <a:pt x="2828469" y="392657"/>
                  </a:cubicBezTo>
                  <a:cubicBezTo>
                    <a:pt x="2850369" y="410565"/>
                    <a:pt x="2871606" y="429136"/>
                    <a:pt x="2892843" y="448371"/>
                  </a:cubicBezTo>
                  <a:cubicBezTo>
                    <a:pt x="2914079" y="467606"/>
                    <a:pt x="2934653" y="486841"/>
                    <a:pt x="2954562" y="506739"/>
                  </a:cubicBezTo>
                  <a:cubicBezTo>
                    <a:pt x="2974471" y="526637"/>
                    <a:pt x="2994381" y="547199"/>
                    <a:pt x="3012963" y="568423"/>
                  </a:cubicBezTo>
                  <a:cubicBezTo>
                    <a:pt x="3032209" y="589648"/>
                    <a:pt x="3050791" y="610873"/>
                    <a:pt x="3068710" y="632761"/>
                  </a:cubicBezTo>
                  <a:cubicBezTo>
                    <a:pt x="3086628" y="654649"/>
                    <a:pt x="3103883" y="677200"/>
                    <a:pt x="3121137" y="699751"/>
                  </a:cubicBezTo>
                  <a:cubicBezTo>
                    <a:pt x="3137729" y="722302"/>
                    <a:pt x="3154320" y="745517"/>
                    <a:pt x="3170248" y="769395"/>
                  </a:cubicBezTo>
                  <a:cubicBezTo>
                    <a:pt x="3186175" y="792609"/>
                    <a:pt x="3201439" y="817150"/>
                    <a:pt x="3215376" y="841028"/>
                  </a:cubicBezTo>
                  <a:cubicBezTo>
                    <a:pt x="3229976" y="865569"/>
                    <a:pt x="3243912" y="890110"/>
                    <a:pt x="3257185" y="914651"/>
                  </a:cubicBezTo>
                  <a:cubicBezTo>
                    <a:pt x="3270458" y="939855"/>
                    <a:pt x="3283068" y="965059"/>
                    <a:pt x="3295677" y="990264"/>
                  </a:cubicBezTo>
                  <a:cubicBezTo>
                    <a:pt x="3307623" y="1016131"/>
                    <a:pt x="3319568" y="1041999"/>
                    <a:pt x="3330187" y="1067867"/>
                  </a:cubicBezTo>
                  <a:cubicBezTo>
                    <a:pt x="3340805" y="1093734"/>
                    <a:pt x="3351423" y="1120265"/>
                    <a:pt x="3360715" y="1146796"/>
                  </a:cubicBezTo>
                  <a:cubicBezTo>
                    <a:pt x="3370006" y="1173327"/>
                    <a:pt x="3379297" y="1200521"/>
                    <a:pt x="3387261" y="1227715"/>
                  </a:cubicBezTo>
                  <a:cubicBezTo>
                    <a:pt x="3395225" y="1254909"/>
                    <a:pt x="3403188" y="1282103"/>
                    <a:pt x="3409824" y="1309297"/>
                  </a:cubicBezTo>
                  <a:cubicBezTo>
                    <a:pt x="3416461" y="1336491"/>
                    <a:pt x="3423097" y="1364349"/>
                    <a:pt x="3428407" y="1392206"/>
                  </a:cubicBezTo>
                  <a:cubicBezTo>
                    <a:pt x="3433716" y="1420064"/>
                    <a:pt x="3439025" y="1447921"/>
                    <a:pt x="3443007" y="1475778"/>
                  </a:cubicBezTo>
                  <a:cubicBezTo>
                    <a:pt x="3446989" y="1503636"/>
                    <a:pt x="3450307" y="1532156"/>
                    <a:pt x="3453625" y="1560014"/>
                  </a:cubicBezTo>
                  <a:cubicBezTo>
                    <a:pt x="3456280" y="1587871"/>
                    <a:pt x="3458271" y="1616392"/>
                    <a:pt x="3459598" y="1644912"/>
                  </a:cubicBezTo>
                  <a:cubicBezTo>
                    <a:pt x="3460925" y="1673433"/>
                    <a:pt x="3461589" y="1701290"/>
                    <a:pt x="3461589" y="1729811"/>
                  </a:cubicBezTo>
                  <a:close/>
                </a:path>
              </a:pathLst>
            </a:custGeom>
            <a:noFill/>
            <a:ln w="258643" cap="flat">
              <a:solidFill>
                <a:srgbClr val="808080"/>
              </a:solidFill>
              <a:prstDash val="solid"/>
              <a:miter/>
            </a:ln>
          </p:spPr>
          <p:txBody>
            <a:bodyPr rtlCol="0" anchor="ctr"/>
            <a:lstStyle/>
            <a:p>
              <a:endParaRPr lang="en-US" dirty="0"/>
            </a:p>
          </p:txBody>
        </p:sp>
      </p:grpSp>
      <p:grpSp>
        <p:nvGrpSpPr>
          <p:cNvPr id="130" name="Picture Placeholder 17">
            <a:extLst>
              <a:ext uri="{FF2B5EF4-FFF2-40B4-BE49-F238E27FC236}">
                <a16:creationId xmlns:a16="http://schemas.microsoft.com/office/drawing/2014/main" id="{E58D3181-721D-5DC9-18E7-7EDFD247CEFE}"/>
              </a:ext>
            </a:extLst>
          </p:cNvPr>
          <p:cNvGrpSpPr/>
          <p:nvPr/>
        </p:nvGrpSpPr>
        <p:grpSpPr>
          <a:xfrm>
            <a:off x="2126275" y="1381488"/>
            <a:ext cx="1144370" cy="1104238"/>
            <a:chOff x="2126275" y="1381488"/>
            <a:chExt cx="1144370" cy="1104238"/>
          </a:xfrm>
        </p:grpSpPr>
        <p:sp>
          <p:nvSpPr>
            <p:cNvPr id="131" name="Freeform: Shape 130">
              <a:extLst>
                <a:ext uri="{FF2B5EF4-FFF2-40B4-BE49-F238E27FC236}">
                  <a16:creationId xmlns:a16="http://schemas.microsoft.com/office/drawing/2014/main" id="{01D3380E-F0D0-DA69-BD44-DD4AC508AE29}"/>
                </a:ext>
              </a:extLst>
            </p:cNvPr>
            <p:cNvSpPr/>
            <p:nvPr/>
          </p:nvSpPr>
          <p:spPr>
            <a:xfrm>
              <a:off x="2126275" y="1381488"/>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1 w 1221112"/>
                <a:gd name="connsiteY5" fmla="*/ 725619 h 1167357"/>
                <a:gd name="connsiteX6" fmla="*/ 1194567 w 1221112"/>
                <a:gd name="connsiteY6" fmla="*/ 753476 h 1167357"/>
                <a:gd name="connsiteX7" fmla="*/ 1185276 w 1221112"/>
                <a:gd name="connsiteY7" fmla="*/ 780670 h 1167357"/>
                <a:gd name="connsiteX8" fmla="*/ 1174657 w 1221112"/>
                <a:gd name="connsiteY8" fmla="*/ 807201 h 1167357"/>
                <a:gd name="connsiteX9" fmla="*/ 1162712 w 1221112"/>
                <a:gd name="connsiteY9" fmla="*/ 833069 h 1167357"/>
                <a:gd name="connsiteX10" fmla="*/ 1149439 w 1221112"/>
                <a:gd name="connsiteY10" fmla="*/ 858936 h 1167357"/>
                <a:gd name="connsiteX11" fmla="*/ 1134839 w 1221112"/>
                <a:gd name="connsiteY11" fmla="*/ 884141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4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1 w 1221112"/>
                <a:gd name="connsiteY20" fmla="*/ 1069193 h 1167357"/>
                <a:gd name="connsiteX21" fmla="*/ 924462 w 1221112"/>
                <a:gd name="connsiteY21" fmla="*/ 1084448 h 1167357"/>
                <a:gd name="connsiteX22" fmla="*/ 898580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0 h 1167357"/>
                <a:gd name="connsiteX26" fmla="*/ 788414 w 1221112"/>
                <a:gd name="connsiteY26" fmla="*/ 1142816 h 1167357"/>
                <a:gd name="connsiteX27" fmla="*/ 759214 w 1221112"/>
                <a:gd name="connsiteY27" fmla="*/ 1150776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6 h 1167357"/>
                <a:gd name="connsiteX38" fmla="*/ 432699 w 1221112"/>
                <a:gd name="connsiteY38" fmla="*/ 1142816 h 1167357"/>
                <a:gd name="connsiteX39" fmla="*/ 404162 w 1221112"/>
                <a:gd name="connsiteY39" fmla="*/ 1133530 h 1167357"/>
                <a:gd name="connsiteX40" fmla="*/ 376289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8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1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4 w 1221112"/>
                <a:gd name="connsiteY63" fmla="*/ 612199 h 1167357"/>
                <a:gd name="connsiteX64" fmla="*/ 0 w 1221112"/>
                <a:gd name="connsiteY64" fmla="*/ 583679 h 1167357"/>
                <a:gd name="connsiteX65" fmla="*/ 664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5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9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4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80 w 1221112"/>
                <a:gd name="connsiteY106" fmla="*/ 68980 h 1167357"/>
                <a:gd name="connsiteX107" fmla="*/ 924462 w 1221112"/>
                <a:gd name="connsiteY107" fmla="*/ 82909 h 1167357"/>
                <a:gd name="connsiteX108" fmla="*/ 949681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4 w 1221112"/>
                <a:gd name="connsiteY113" fmla="*/ 191685 h 1167357"/>
                <a:gd name="connsiteX114" fmla="*/ 1083074 w 1221112"/>
                <a:gd name="connsiteY114" fmla="*/ 213573 h 1167357"/>
                <a:gd name="connsiteX115" fmla="*/ 1101656 w 1221112"/>
                <a:gd name="connsiteY115" fmla="*/ 236125 h 1167357"/>
                <a:gd name="connsiteX116" fmla="*/ 1118911 w 1221112"/>
                <a:gd name="connsiteY116" fmla="*/ 259339 h 1167357"/>
                <a:gd name="connsiteX117" fmla="*/ 1134839 w 1221112"/>
                <a:gd name="connsiteY117" fmla="*/ 283217 h 1167357"/>
                <a:gd name="connsiteX118" fmla="*/ 1149439 w 1221112"/>
                <a:gd name="connsiteY118" fmla="*/ 308421 h 1167357"/>
                <a:gd name="connsiteX119" fmla="*/ 1162712 w 1221112"/>
                <a:gd name="connsiteY119" fmla="*/ 334289 h 1167357"/>
                <a:gd name="connsiteX120" fmla="*/ 1174657 w 1221112"/>
                <a:gd name="connsiteY120" fmla="*/ 360156 h 1167357"/>
                <a:gd name="connsiteX121" fmla="*/ 1185276 w 1221112"/>
                <a:gd name="connsiteY121" fmla="*/ 386687 h 1167357"/>
                <a:gd name="connsiteX122" fmla="*/ 1194567 w 1221112"/>
                <a:gd name="connsiteY122" fmla="*/ 413881 h 1167357"/>
                <a:gd name="connsiteX123" fmla="*/ 1202531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3"/>
                    <a:pt x="1220449" y="612199"/>
                  </a:cubicBezTo>
                  <a:cubicBezTo>
                    <a:pt x="1219785" y="621485"/>
                    <a:pt x="1219122" y="631434"/>
                    <a:pt x="1218458" y="640720"/>
                  </a:cubicBezTo>
                  <a:cubicBezTo>
                    <a:pt x="1217795" y="650006"/>
                    <a:pt x="1216467" y="659955"/>
                    <a:pt x="1214476" y="669241"/>
                  </a:cubicBezTo>
                  <a:cubicBezTo>
                    <a:pt x="1213149" y="678526"/>
                    <a:pt x="1211158" y="687812"/>
                    <a:pt x="1209167" y="697761"/>
                  </a:cubicBezTo>
                  <a:cubicBezTo>
                    <a:pt x="1207176" y="707047"/>
                    <a:pt x="1205185" y="716333"/>
                    <a:pt x="1202531" y="725619"/>
                  </a:cubicBezTo>
                  <a:cubicBezTo>
                    <a:pt x="1199876" y="734904"/>
                    <a:pt x="1197221" y="744190"/>
                    <a:pt x="1194567" y="753476"/>
                  </a:cubicBezTo>
                  <a:cubicBezTo>
                    <a:pt x="1191912" y="762762"/>
                    <a:pt x="1188594" y="771384"/>
                    <a:pt x="1185276" y="780670"/>
                  </a:cubicBezTo>
                  <a:cubicBezTo>
                    <a:pt x="1181957" y="789956"/>
                    <a:pt x="1177976" y="798578"/>
                    <a:pt x="1174657" y="807201"/>
                  </a:cubicBezTo>
                  <a:cubicBezTo>
                    <a:pt x="1170676" y="815824"/>
                    <a:pt x="1166694" y="824446"/>
                    <a:pt x="1162712" y="833069"/>
                  </a:cubicBezTo>
                  <a:cubicBezTo>
                    <a:pt x="1158730" y="841691"/>
                    <a:pt x="1154084" y="850314"/>
                    <a:pt x="1149439" y="858936"/>
                  </a:cubicBezTo>
                  <a:cubicBezTo>
                    <a:pt x="1144793" y="867559"/>
                    <a:pt x="1139484" y="875518"/>
                    <a:pt x="1134839" y="884141"/>
                  </a:cubicBezTo>
                  <a:cubicBezTo>
                    <a:pt x="1129529" y="892100"/>
                    <a:pt x="1124220" y="900722"/>
                    <a:pt x="1118911" y="908018"/>
                  </a:cubicBezTo>
                  <a:cubicBezTo>
                    <a:pt x="1113602" y="915977"/>
                    <a:pt x="1107629" y="923937"/>
                    <a:pt x="1101656" y="931233"/>
                  </a:cubicBezTo>
                  <a:cubicBezTo>
                    <a:pt x="1095683" y="939192"/>
                    <a:pt x="1089710" y="946488"/>
                    <a:pt x="1083074" y="953784"/>
                  </a:cubicBezTo>
                  <a:cubicBezTo>
                    <a:pt x="1076437" y="961080"/>
                    <a:pt x="1070465" y="968376"/>
                    <a:pt x="1063164" y="975672"/>
                  </a:cubicBezTo>
                  <a:cubicBezTo>
                    <a:pt x="1056528" y="982968"/>
                    <a:pt x="1049228" y="989601"/>
                    <a:pt x="1042591" y="996233"/>
                  </a:cubicBezTo>
                  <a:cubicBezTo>
                    <a:pt x="1035291" y="1002866"/>
                    <a:pt x="1027991" y="1009499"/>
                    <a:pt x="1020691" y="1016131"/>
                  </a:cubicBezTo>
                  <a:cubicBezTo>
                    <a:pt x="1013391" y="1022764"/>
                    <a:pt x="1005427" y="1028734"/>
                    <a:pt x="998127" y="1034703"/>
                  </a:cubicBezTo>
                  <a:cubicBezTo>
                    <a:pt x="990163" y="1040672"/>
                    <a:pt x="982199" y="1046642"/>
                    <a:pt x="974236" y="1052611"/>
                  </a:cubicBezTo>
                  <a:cubicBezTo>
                    <a:pt x="966272" y="1058581"/>
                    <a:pt x="958308" y="1063887"/>
                    <a:pt x="949681" y="1069193"/>
                  </a:cubicBezTo>
                  <a:cubicBezTo>
                    <a:pt x="941053" y="1074499"/>
                    <a:pt x="933089" y="1079806"/>
                    <a:pt x="924462" y="1084448"/>
                  </a:cubicBezTo>
                  <a:cubicBezTo>
                    <a:pt x="915835" y="1089091"/>
                    <a:pt x="907207" y="1094397"/>
                    <a:pt x="898580" y="1098377"/>
                  </a:cubicBezTo>
                  <a:cubicBezTo>
                    <a:pt x="889952" y="1102357"/>
                    <a:pt x="880661" y="1107000"/>
                    <a:pt x="872034" y="1110979"/>
                  </a:cubicBezTo>
                  <a:cubicBezTo>
                    <a:pt x="862743" y="1114959"/>
                    <a:pt x="854115" y="1118938"/>
                    <a:pt x="844824" y="1122918"/>
                  </a:cubicBezTo>
                  <a:cubicBezTo>
                    <a:pt x="835533" y="1126898"/>
                    <a:pt x="826242" y="1130214"/>
                    <a:pt x="816951" y="1133530"/>
                  </a:cubicBezTo>
                  <a:cubicBezTo>
                    <a:pt x="807660" y="1136847"/>
                    <a:pt x="797705" y="1139500"/>
                    <a:pt x="788414" y="1142816"/>
                  </a:cubicBezTo>
                  <a:cubicBezTo>
                    <a:pt x="779123" y="1145469"/>
                    <a:pt x="769168" y="1148122"/>
                    <a:pt x="759214" y="1150776"/>
                  </a:cubicBezTo>
                  <a:cubicBezTo>
                    <a:pt x="749259" y="1152765"/>
                    <a:pt x="739968" y="1155418"/>
                    <a:pt x="730013" y="1156745"/>
                  </a:cubicBezTo>
                  <a:cubicBezTo>
                    <a:pt x="720058" y="1158735"/>
                    <a:pt x="710104" y="1160061"/>
                    <a:pt x="700149" y="1161388"/>
                  </a:cubicBezTo>
                  <a:cubicBezTo>
                    <a:pt x="690194" y="1162714"/>
                    <a:pt x="680240"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8" y="1166031"/>
                    <a:pt x="560783" y="1165367"/>
                    <a:pt x="550828" y="1164704"/>
                  </a:cubicBezTo>
                  <a:cubicBezTo>
                    <a:pt x="540873" y="1164041"/>
                    <a:pt x="530919" y="1162714"/>
                    <a:pt x="520964" y="1161388"/>
                  </a:cubicBezTo>
                  <a:cubicBezTo>
                    <a:pt x="511009" y="1160061"/>
                    <a:pt x="501055" y="1158071"/>
                    <a:pt x="491100" y="1156745"/>
                  </a:cubicBezTo>
                  <a:cubicBezTo>
                    <a:pt x="481145" y="1155418"/>
                    <a:pt x="471854" y="1152765"/>
                    <a:pt x="461899" y="1150776"/>
                  </a:cubicBezTo>
                  <a:cubicBezTo>
                    <a:pt x="451944" y="1148786"/>
                    <a:pt x="442653" y="1146133"/>
                    <a:pt x="432699" y="1142816"/>
                  </a:cubicBezTo>
                  <a:cubicBezTo>
                    <a:pt x="423408" y="1140163"/>
                    <a:pt x="413453" y="1136847"/>
                    <a:pt x="404162" y="1133530"/>
                  </a:cubicBezTo>
                  <a:cubicBezTo>
                    <a:pt x="394871" y="1130214"/>
                    <a:pt x="385580" y="1126898"/>
                    <a:pt x="376289" y="1122918"/>
                  </a:cubicBezTo>
                  <a:cubicBezTo>
                    <a:pt x="366997" y="1118938"/>
                    <a:pt x="357706" y="1115622"/>
                    <a:pt x="349079" y="1110979"/>
                  </a:cubicBezTo>
                  <a:cubicBezTo>
                    <a:pt x="339788" y="1107000"/>
                    <a:pt x="331161" y="1102357"/>
                    <a:pt x="322533" y="1098377"/>
                  </a:cubicBezTo>
                  <a:cubicBezTo>
                    <a:pt x="313906" y="1093734"/>
                    <a:pt x="305278" y="1089091"/>
                    <a:pt x="296651" y="1084448"/>
                  </a:cubicBezTo>
                  <a:cubicBezTo>
                    <a:pt x="288023" y="1079806"/>
                    <a:pt x="279396" y="1074499"/>
                    <a:pt x="271432" y="1069193"/>
                  </a:cubicBezTo>
                  <a:cubicBezTo>
                    <a:pt x="263468" y="1063887"/>
                    <a:pt x="254841" y="1058581"/>
                    <a:pt x="246877" y="1052611"/>
                  </a:cubicBezTo>
                  <a:cubicBezTo>
                    <a:pt x="238913" y="1046642"/>
                    <a:pt x="230950" y="1041336"/>
                    <a:pt x="222986" y="1034703"/>
                  </a:cubicBezTo>
                  <a:cubicBezTo>
                    <a:pt x="215022" y="1028734"/>
                    <a:pt x="207722" y="1022101"/>
                    <a:pt x="200422" y="1016131"/>
                  </a:cubicBezTo>
                  <a:cubicBezTo>
                    <a:pt x="193122" y="1010162"/>
                    <a:pt x="185822" y="1002866"/>
                    <a:pt x="178521" y="996233"/>
                  </a:cubicBezTo>
                  <a:cubicBezTo>
                    <a:pt x="171221" y="989601"/>
                    <a:pt x="164585" y="982305"/>
                    <a:pt x="157948" y="975672"/>
                  </a:cubicBezTo>
                  <a:cubicBezTo>
                    <a:pt x="151312" y="968376"/>
                    <a:pt x="144675" y="961080"/>
                    <a:pt x="138039" y="953784"/>
                  </a:cubicBezTo>
                  <a:cubicBezTo>
                    <a:pt x="131402" y="946488"/>
                    <a:pt x="125430" y="939192"/>
                    <a:pt x="119457" y="931233"/>
                  </a:cubicBezTo>
                  <a:cubicBezTo>
                    <a:pt x="113484" y="923273"/>
                    <a:pt x="107511" y="915977"/>
                    <a:pt x="102202" y="908018"/>
                  </a:cubicBezTo>
                  <a:cubicBezTo>
                    <a:pt x="96893" y="900059"/>
                    <a:pt x="91583" y="892100"/>
                    <a:pt x="86274" y="884141"/>
                  </a:cubicBezTo>
                  <a:cubicBezTo>
                    <a:pt x="80965" y="876181"/>
                    <a:pt x="76320" y="867559"/>
                    <a:pt x="71674" y="858936"/>
                  </a:cubicBezTo>
                  <a:cubicBezTo>
                    <a:pt x="67029" y="850314"/>
                    <a:pt x="62383" y="841691"/>
                    <a:pt x="58401" y="833069"/>
                  </a:cubicBezTo>
                  <a:cubicBezTo>
                    <a:pt x="54419" y="824446"/>
                    <a:pt x="49774" y="815824"/>
                    <a:pt x="46455" y="807201"/>
                  </a:cubicBezTo>
                  <a:cubicBezTo>
                    <a:pt x="42474" y="798578"/>
                    <a:pt x="39155" y="789293"/>
                    <a:pt x="35837" y="780670"/>
                  </a:cubicBezTo>
                  <a:cubicBezTo>
                    <a:pt x="32519" y="771384"/>
                    <a:pt x="29201" y="762762"/>
                    <a:pt x="26546" y="753476"/>
                  </a:cubicBezTo>
                  <a:cubicBezTo>
                    <a:pt x="23891" y="744190"/>
                    <a:pt x="21237" y="734904"/>
                    <a:pt x="18582" y="725619"/>
                  </a:cubicBezTo>
                  <a:cubicBezTo>
                    <a:pt x="15928" y="716333"/>
                    <a:pt x="13937" y="707047"/>
                    <a:pt x="11946" y="697761"/>
                  </a:cubicBezTo>
                  <a:cubicBezTo>
                    <a:pt x="9955" y="688475"/>
                    <a:pt x="7964" y="679190"/>
                    <a:pt x="6636" y="669241"/>
                  </a:cubicBezTo>
                  <a:cubicBezTo>
                    <a:pt x="5309" y="659955"/>
                    <a:pt x="3982" y="650006"/>
                    <a:pt x="2655" y="640720"/>
                  </a:cubicBezTo>
                  <a:cubicBezTo>
                    <a:pt x="1991" y="631434"/>
                    <a:pt x="664" y="621485"/>
                    <a:pt x="664" y="612199"/>
                  </a:cubicBezTo>
                  <a:cubicBezTo>
                    <a:pt x="664" y="602913"/>
                    <a:pt x="0" y="592964"/>
                    <a:pt x="0" y="583679"/>
                  </a:cubicBezTo>
                  <a:cubicBezTo>
                    <a:pt x="0" y="574393"/>
                    <a:pt x="0" y="564444"/>
                    <a:pt x="664" y="555158"/>
                  </a:cubicBezTo>
                  <a:cubicBezTo>
                    <a:pt x="1327" y="545872"/>
                    <a:pt x="1991" y="535923"/>
                    <a:pt x="2655" y="526637"/>
                  </a:cubicBezTo>
                  <a:cubicBezTo>
                    <a:pt x="3318" y="517352"/>
                    <a:pt x="4646" y="507402"/>
                    <a:pt x="6636" y="498117"/>
                  </a:cubicBezTo>
                  <a:cubicBezTo>
                    <a:pt x="7964" y="488831"/>
                    <a:pt x="9955" y="479545"/>
                    <a:pt x="11946" y="469596"/>
                  </a:cubicBezTo>
                  <a:cubicBezTo>
                    <a:pt x="13937" y="460310"/>
                    <a:pt x="15928" y="451024"/>
                    <a:pt x="18582" y="441739"/>
                  </a:cubicBezTo>
                  <a:cubicBezTo>
                    <a:pt x="21237" y="432453"/>
                    <a:pt x="23891" y="423167"/>
                    <a:pt x="26546" y="413881"/>
                  </a:cubicBezTo>
                  <a:cubicBezTo>
                    <a:pt x="29201" y="404595"/>
                    <a:pt x="32519" y="395973"/>
                    <a:pt x="35837" y="386687"/>
                  </a:cubicBezTo>
                  <a:cubicBezTo>
                    <a:pt x="39155" y="377401"/>
                    <a:pt x="43137" y="368779"/>
                    <a:pt x="46455" y="360156"/>
                  </a:cubicBezTo>
                  <a:cubicBezTo>
                    <a:pt x="50437" y="351534"/>
                    <a:pt x="54419" y="342911"/>
                    <a:pt x="58401" y="334289"/>
                  </a:cubicBezTo>
                  <a:cubicBezTo>
                    <a:pt x="62383" y="325666"/>
                    <a:pt x="67029" y="317044"/>
                    <a:pt x="71674" y="308421"/>
                  </a:cubicBezTo>
                  <a:cubicBezTo>
                    <a:pt x="76320" y="299799"/>
                    <a:pt x="81629" y="291839"/>
                    <a:pt x="86274" y="283217"/>
                  </a:cubicBezTo>
                  <a:cubicBezTo>
                    <a:pt x="90920" y="274594"/>
                    <a:pt x="96893" y="266635"/>
                    <a:pt x="102202" y="259339"/>
                  </a:cubicBezTo>
                  <a:cubicBezTo>
                    <a:pt x="107511" y="251380"/>
                    <a:pt x="113484" y="243421"/>
                    <a:pt x="119457" y="236125"/>
                  </a:cubicBezTo>
                  <a:cubicBezTo>
                    <a:pt x="125430" y="228165"/>
                    <a:pt x="131402" y="220869"/>
                    <a:pt x="138039" y="213573"/>
                  </a:cubicBezTo>
                  <a:cubicBezTo>
                    <a:pt x="144675" y="206277"/>
                    <a:pt x="150648" y="198981"/>
                    <a:pt x="157948" y="191685"/>
                  </a:cubicBezTo>
                  <a:cubicBezTo>
                    <a:pt x="164585" y="184389"/>
                    <a:pt x="171885" y="177757"/>
                    <a:pt x="178521" y="171124"/>
                  </a:cubicBezTo>
                  <a:cubicBezTo>
                    <a:pt x="185822" y="164491"/>
                    <a:pt x="193122" y="157859"/>
                    <a:pt x="200422" y="151226"/>
                  </a:cubicBezTo>
                  <a:cubicBezTo>
                    <a:pt x="207722" y="144593"/>
                    <a:pt x="215686" y="138624"/>
                    <a:pt x="222986" y="132654"/>
                  </a:cubicBezTo>
                  <a:cubicBezTo>
                    <a:pt x="230950"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1" y="64337"/>
                    <a:pt x="340452" y="60358"/>
                    <a:pt x="349079" y="56378"/>
                  </a:cubicBezTo>
                  <a:cubicBezTo>
                    <a:pt x="358370" y="52398"/>
                    <a:pt x="366997" y="48419"/>
                    <a:pt x="376289" y="44439"/>
                  </a:cubicBezTo>
                  <a:cubicBezTo>
                    <a:pt x="385580" y="40460"/>
                    <a:pt x="394871" y="37143"/>
                    <a:pt x="404162" y="33827"/>
                  </a:cubicBezTo>
                  <a:cubicBezTo>
                    <a:pt x="413453" y="30510"/>
                    <a:pt x="423408" y="27857"/>
                    <a:pt x="432699" y="24541"/>
                  </a:cubicBezTo>
                  <a:cubicBezTo>
                    <a:pt x="441990" y="21888"/>
                    <a:pt x="451944" y="19235"/>
                    <a:pt x="461899" y="16582"/>
                  </a:cubicBezTo>
                  <a:cubicBezTo>
                    <a:pt x="471854" y="14592"/>
                    <a:pt x="481145" y="11939"/>
                    <a:pt x="491100" y="10612"/>
                  </a:cubicBezTo>
                  <a:cubicBezTo>
                    <a:pt x="501055" y="8623"/>
                    <a:pt x="511009" y="7296"/>
                    <a:pt x="520964" y="5969"/>
                  </a:cubicBezTo>
                  <a:cubicBezTo>
                    <a:pt x="530919" y="4643"/>
                    <a:pt x="540873" y="3316"/>
                    <a:pt x="550828" y="2653"/>
                  </a:cubicBezTo>
                  <a:cubicBezTo>
                    <a:pt x="560783" y="1990"/>
                    <a:pt x="570738" y="1327"/>
                    <a:pt x="580692" y="663"/>
                  </a:cubicBezTo>
                  <a:cubicBezTo>
                    <a:pt x="590647" y="0"/>
                    <a:pt x="600602" y="0"/>
                    <a:pt x="610556" y="0"/>
                  </a:cubicBezTo>
                  <a:cubicBezTo>
                    <a:pt x="620511" y="0"/>
                    <a:pt x="630466" y="0"/>
                    <a:pt x="640421" y="663"/>
                  </a:cubicBezTo>
                  <a:cubicBezTo>
                    <a:pt x="650375" y="1327"/>
                    <a:pt x="660330" y="1990"/>
                    <a:pt x="670285" y="2653"/>
                  </a:cubicBezTo>
                  <a:cubicBezTo>
                    <a:pt x="680240" y="3316"/>
                    <a:pt x="690194" y="4643"/>
                    <a:pt x="700149" y="5969"/>
                  </a:cubicBezTo>
                  <a:cubicBezTo>
                    <a:pt x="710104" y="7296"/>
                    <a:pt x="720058" y="9286"/>
                    <a:pt x="730013" y="10612"/>
                  </a:cubicBezTo>
                  <a:cubicBezTo>
                    <a:pt x="739968" y="12602"/>
                    <a:pt x="749259" y="14592"/>
                    <a:pt x="759214" y="16582"/>
                  </a:cubicBezTo>
                  <a:cubicBezTo>
                    <a:pt x="769168" y="18572"/>
                    <a:pt x="778459" y="21225"/>
                    <a:pt x="788414" y="24541"/>
                  </a:cubicBezTo>
                  <a:cubicBezTo>
                    <a:pt x="797705" y="27194"/>
                    <a:pt x="807660" y="30510"/>
                    <a:pt x="816951" y="33827"/>
                  </a:cubicBezTo>
                  <a:cubicBezTo>
                    <a:pt x="826242" y="37143"/>
                    <a:pt x="835533" y="40460"/>
                    <a:pt x="844824" y="44439"/>
                  </a:cubicBezTo>
                  <a:cubicBezTo>
                    <a:pt x="854115" y="48419"/>
                    <a:pt x="863406" y="51735"/>
                    <a:pt x="872034" y="56378"/>
                  </a:cubicBezTo>
                  <a:cubicBezTo>
                    <a:pt x="881325" y="60358"/>
                    <a:pt x="889952" y="65001"/>
                    <a:pt x="898580" y="68980"/>
                  </a:cubicBezTo>
                  <a:cubicBezTo>
                    <a:pt x="907207" y="72960"/>
                    <a:pt x="915835" y="78266"/>
                    <a:pt x="924462" y="82909"/>
                  </a:cubicBezTo>
                  <a:cubicBezTo>
                    <a:pt x="933089" y="87552"/>
                    <a:pt x="941717" y="92858"/>
                    <a:pt x="949681" y="98164"/>
                  </a:cubicBezTo>
                  <a:cubicBezTo>
                    <a:pt x="957644" y="103470"/>
                    <a:pt x="966272" y="108776"/>
                    <a:pt x="974236" y="114746"/>
                  </a:cubicBezTo>
                  <a:cubicBezTo>
                    <a:pt x="982199" y="120715"/>
                    <a:pt x="990163" y="126022"/>
                    <a:pt x="998127" y="132654"/>
                  </a:cubicBezTo>
                  <a:cubicBezTo>
                    <a:pt x="1006091" y="138624"/>
                    <a:pt x="1013391" y="145256"/>
                    <a:pt x="1020691" y="151226"/>
                  </a:cubicBezTo>
                  <a:cubicBezTo>
                    <a:pt x="1027991" y="157859"/>
                    <a:pt x="1035291" y="164491"/>
                    <a:pt x="1042591" y="171124"/>
                  </a:cubicBezTo>
                  <a:cubicBezTo>
                    <a:pt x="1049892" y="177757"/>
                    <a:pt x="1056528" y="185053"/>
                    <a:pt x="1063164" y="191685"/>
                  </a:cubicBezTo>
                  <a:cubicBezTo>
                    <a:pt x="1069801" y="198981"/>
                    <a:pt x="1076437" y="206277"/>
                    <a:pt x="1083074" y="213573"/>
                  </a:cubicBezTo>
                  <a:cubicBezTo>
                    <a:pt x="1089710" y="220869"/>
                    <a:pt x="1095683" y="228165"/>
                    <a:pt x="1101656" y="236125"/>
                  </a:cubicBezTo>
                  <a:cubicBezTo>
                    <a:pt x="1107629" y="244084"/>
                    <a:pt x="1113602" y="251380"/>
                    <a:pt x="1118911" y="259339"/>
                  </a:cubicBezTo>
                  <a:cubicBezTo>
                    <a:pt x="1124220" y="267298"/>
                    <a:pt x="1129529" y="275258"/>
                    <a:pt x="1134839"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7"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8066"/>
                    <a:pt x="1217131" y="517352"/>
                    <a:pt x="1218458" y="526637"/>
                  </a:cubicBezTo>
                  <a:cubicBezTo>
                    <a:pt x="1219785" y="535923"/>
                    <a:pt x="1220449" y="545872"/>
                    <a:pt x="1220449" y="555158"/>
                  </a:cubicBezTo>
                  <a:cubicBezTo>
                    <a:pt x="1220449" y="564444"/>
                    <a:pt x="1221113" y="573730"/>
                    <a:pt x="1221113" y="583679"/>
                  </a:cubicBezTo>
                  <a:close/>
                </a:path>
              </a:pathLst>
            </a:custGeom>
            <a:solidFill>
              <a:srgbClr val="FFFFFF"/>
            </a:solidFill>
            <a:ln w="7080"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E7BFCB3A-44DD-ECE3-4BE6-65E3FC6EDAA0}"/>
                </a:ext>
              </a:extLst>
            </p:cNvPr>
            <p:cNvSpPr/>
            <p:nvPr/>
          </p:nvSpPr>
          <p:spPr>
            <a:xfrm>
              <a:off x="2126275" y="1381488"/>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1 w 1221112"/>
                <a:gd name="connsiteY5" fmla="*/ 725619 h 1167357"/>
                <a:gd name="connsiteX6" fmla="*/ 1194567 w 1221112"/>
                <a:gd name="connsiteY6" fmla="*/ 753476 h 1167357"/>
                <a:gd name="connsiteX7" fmla="*/ 1185276 w 1221112"/>
                <a:gd name="connsiteY7" fmla="*/ 780670 h 1167357"/>
                <a:gd name="connsiteX8" fmla="*/ 1174657 w 1221112"/>
                <a:gd name="connsiteY8" fmla="*/ 807201 h 1167357"/>
                <a:gd name="connsiteX9" fmla="*/ 1162712 w 1221112"/>
                <a:gd name="connsiteY9" fmla="*/ 833069 h 1167357"/>
                <a:gd name="connsiteX10" fmla="*/ 1149439 w 1221112"/>
                <a:gd name="connsiteY10" fmla="*/ 858936 h 1167357"/>
                <a:gd name="connsiteX11" fmla="*/ 1134839 w 1221112"/>
                <a:gd name="connsiteY11" fmla="*/ 884141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4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1 w 1221112"/>
                <a:gd name="connsiteY20" fmla="*/ 1069193 h 1167357"/>
                <a:gd name="connsiteX21" fmla="*/ 924462 w 1221112"/>
                <a:gd name="connsiteY21" fmla="*/ 1084448 h 1167357"/>
                <a:gd name="connsiteX22" fmla="*/ 898580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0 h 1167357"/>
                <a:gd name="connsiteX26" fmla="*/ 788414 w 1221112"/>
                <a:gd name="connsiteY26" fmla="*/ 1142816 h 1167357"/>
                <a:gd name="connsiteX27" fmla="*/ 759214 w 1221112"/>
                <a:gd name="connsiteY27" fmla="*/ 1150776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6 h 1167357"/>
                <a:gd name="connsiteX38" fmla="*/ 432699 w 1221112"/>
                <a:gd name="connsiteY38" fmla="*/ 1142816 h 1167357"/>
                <a:gd name="connsiteX39" fmla="*/ 404162 w 1221112"/>
                <a:gd name="connsiteY39" fmla="*/ 1133530 h 1167357"/>
                <a:gd name="connsiteX40" fmla="*/ 376289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8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1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4 w 1221112"/>
                <a:gd name="connsiteY63" fmla="*/ 612199 h 1167357"/>
                <a:gd name="connsiteX64" fmla="*/ 0 w 1221112"/>
                <a:gd name="connsiteY64" fmla="*/ 583679 h 1167357"/>
                <a:gd name="connsiteX65" fmla="*/ 664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5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9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4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80 w 1221112"/>
                <a:gd name="connsiteY106" fmla="*/ 68980 h 1167357"/>
                <a:gd name="connsiteX107" fmla="*/ 924462 w 1221112"/>
                <a:gd name="connsiteY107" fmla="*/ 82909 h 1167357"/>
                <a:gd name="connsiteX108" fmla="*/ 949681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4 w 1221112"/>
                <a:gd name="connsiteY113" fmla="*/ 191685 h 1167357"/>
                <a:gd name="connsiteX114" fmla="*/ 1083074 w 1221112"/>
                <a:gd name="connsiteY114" fmla="*/ 213573 h 1167357"/>
                <a:gd name="connsiteX115" fmla="*/ 1101656 w 1221112"/>
                <a:gd name="connsiteY115" fmla="*/ 236125 h 1167357"/>
                <a:gd name="connsiteX116" fmla="*/ 1118911 w 1221112"/>
                <a:gd name="connsiteY116" fmla="*/ 259339 h 1167357"/>
                <a:gd name="connsiteX117" fmla="*/ 1134839 w 1221112"/>
                <a:gd name="connsiteY117" fmla="*/ 283217 h 1167357"/>
                <a:gd name="connsiteX118" fmla="*/ 1149439 w 1221112"/>
                <a:gd name="connsiteY118" fmla="*/ 308421 h 1167357"/>
                <a:gd name="connsiteX119" fmla="*/ 1162712 w 1221112"/>
                <a:gd name="connsiteY119" fmla="*/ 334289 h 1167357"/>
                <a:gd name="connsiteX120" fmla="*/ 1174657 w 1221112"/>
                <a:gd name="connsiteY120" fmla="*/ 360156 h 1167357"/>
                <a:gd name="connsiteX121" fmla="*/ 1185276 w 1221112"/>
                <a:gd name="connsiteY121" fmla="*/ 386687 h 1167357"/>
                <a:gd name="connsiteX122" fmla="*/ 1194567 w 1221112"/>
                <a:gd name="connsiteY122" fmla="*/ 413881 h 1167357"/>
                <a:gd name="connsiteX123" fmla="*/ 1202531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3"/>
                    <a:pt x="1220449" y="612199"/>
                  </a:cubicBezTo>
                  <a:cubicBezTo>
                    <a:pt x="1219785" y="621485"/>
                    <a:pt x="1219122" y="631434"/>
                    <a:pt x="1218458" y="640720"/>
                  </a:cubicBezTo>
                  <a:cubicBezTo>
                    <a:pt x="1217795" y="650006"/>
                    <a:pt x="1216467" y="659955"/>
                    <a:pt x="1214476" y="669241"/>
                  </a:cubicBezTo>
                  <a:cubicBezTo>
                    <a:pt x="1212485" y="678526"/>
                    <a:pt x="1211158" y="687812"/>
                    <a:pt x="1209167" y="697761"/>
                  </a:cubicBezTo>
                  <a:cubicBezTo>
                    <a:pt x="1207176" y="707710"/>
                    <a:pt x="1205185" y="716333"/>
                    <a:pt x="1202531" y="725619"/>
                  </a:cubicBezTo>
                  <a:cubicBezTo>
                    <a:pt x="1199876" y="734904"/>
                    <a:pt x="1197221" y="744190"/>
                    <a:pt x="1194567" y="753476"/>
                  </a:cubicBezTo>
                  <a:cubicBezTo>
                    <a:pt x="1191912" y="762762"/>
                    <a:pt x="1188594" y="771384"/>
                    <a:pt x="1185276" y="780670"/>
                  </a:cubicBezTo>
                  <a:cubicBezTo>
                    <a:pt x="1181957" y="789956"/>
                    <a:pt x="1177976" y="798578"/>
                    <a:pt x="1174657" y="807201"/>
                  </a:cubicBezTo>
                  <a:cubicBezTo>
                    <a:pt x="1170676" y="815824"/>
                    <a:pt x="1166694" y="824446"/>
                    <a:pt x="1162712" y="833069"/>
                  </a:cubicBezTo>
                  <a:cubicBezTo>
                    <a:pt x="1158730" y="841691"/>
                    <a:pt x="1154084" y="850314"/>
                    <a:pt x="1149439" y="858936"/>
                  </a:cubicBezTo>
                  <a:cubicBezTo>
                    <a:pt x="1144793" y="867559"/>
                    <a:pt x="1139484" y="875518"/>
                    <a:pt x="1134839" y="884141"/>
                  </a:cubicBezTo>
                  <a:cubicBezTo>
                    <a:pt x="1129529" y="892100"/>
                    <a:pt x="1124220" y="900722"/>
                    <a:pt x="1118911" y="908018"/>
                  </a:cubicBezTo>
                  <a:cubicBezTo>
                    <a:pt x="1113602" y="915977"/>
                    <a:pt x="1107629" y="923937"/>
                    <a:pt x="1101656" y="931233"/>
                  </a:cubicBezTo>
                  <a:cubicBezTo>
                    <a:pt x="1095683" y="939192"/>
                    <a:pt x="1089710" y="946488"/>
                    <a:pt x="1083074" y="953784"/>
                  </a:cubicBezTo>
                  <a:cubicBezTo>
                    <a:pt x="1076437" y="961080"/>
                    <a:pt x="1070465" y="968376"/>
                    <a:pt x="1063164" y="975672"/>
                  </a:cubicBezTo>
                  <a:cubicBezTo>
                    <a:pt x="1056528" y="982968"/>
                    <a:pt x="1049228" y="989601"/>
                    <a:pt x="1042591" y="996233"/>
                  </a:cubicBezTo>
                  <a:cubicBezTo>
                    <a:pt x="1035291" y="1002866"/>
                    <a:pt x="1027991" y="1009499"/>
                    <a:pt x="1020691" y="1016131"/>
                  </a:cubicBezTo>
                  <a:cubicBezTo>
                    <a:pt x="1013391" y="1022764"/>
                    <a:pt x="1005427" y="1028734"/>
                    <a:pt x="998127" y="1034703"/>
                  </a:cubicBezTo>
                  <a:cubicBezTo>
                    <a:pt x="990163" y="1040672"/>
                    <a:pt x="982199" y="1046642"/>
                    <a:pt x="974236" y="1052611"/>
                  </a:cubicBezTo>
                  <a:cubicBezTo>
                    <a:pt x="966272" y="1058581"/>
                    <a:pt x="958308" y="1063887"/>
                    <a:pt x="949681" y="1069193"/>
                  </a:cubicBezTo>
                  <a:cubicBezTo>
                    <a:pt x="941053" y="1074499"/>
                    <a:pt x="933089" y="1079806"/>
                    <a:pt x="924462" y="1084448"/>
                  </a:cubicBezTo>
                  <a:cubicBezTo>
                    <a:pt x="915835" y="1089091"/>
                    <a:pt x="907207" y="1094397"/>
                    <a:pt x="898580" y="1098377"/>
                  </a:cubicBezTo>
                  <a:cubicBezTo>
                    <a:pt x="889952" y="1103020"/>
                    <a:pt x="880661" y="1107000"/>
                    <a:pt x="872034" y="1110979"/>
                  </a:cubicBezTo>
                  <a:cubicBezTo>
                    <a:pt x="862743" y="1114959"/>
                    <a:pt x="854115" y="1118938"/>
                    <a:pt x="844824" y="1122918"/>
                  </a:cubicBezTo>
                  <a:cubicBezTo>
                    <a:pt x="835533" y="1126898"/>
                    <a:pt x="826242" y="1130214"/>
                    <a:pt x="816951" y="1133530"/>
                  </a:cubicBezTo>
                  <a:cubicBezTo>
                    <a:pt x="807660" y="1136847"/>
                    <a:pt x="797705" y="1139500"/>
                    <a:pt x="788414" y="1142816"/>
                  </a:cubicBezTo>
                  <a:cubicBezTo>
                    <a:pt x="779123" y="1146133"/>
                    <a:pt x="769168" y="1148122"/>
                    <a:pt x="759214" y="1150776"/>
                  </a:cubicBezTo>
                  <a:cubicBezTo>
                    <a:pt x="749259" y="1152765"/>
                    <a:pt x="739968" y="1155418"/>
                    <a:pt x="730013" y="1156745"/>
                  </a:cubicBezTo>
                  <a:cubicBezTo>
                    <a:pt x="720058" y="1158735"/>
                    <a:pt x="710104" y="1160061"/>
                    <a:pt x="700149" y="1161388"/>
                  </a:cubicBezTo>
                  <a:cubicBezTo>
                    <a:pt x="690194" y="1162714"/>
                    <a:pt x="680240"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8" y="1166031"/>
                    <a:pt x="560783" y="1165367"/>
                    <a:pt x="550828" y="1164704"/>
                  </a:cubicBezTo>
                  <a:cubicBezTo>
                    <a:pt x="540873" y="1164041"/>
                    <a:pt x="530919" y="1162714"/>
                    <a:pt x="520964" y="1161388"/>
                  </a:cubicBezTo>
                  <a:cubicBezTo>
                    <a:pt x="511009" y="1160061"/>
                    <a:pt x="501055" y="1158071"/>
                    <a:pt x="491100" y="1156745"/>
                  </a:cubicBezTo>
                  <a:cubicBezTo>
                    <a:pt x="481145" y="1154755"/>
                    <a:pt x="471854" y="1152765"/>
                    <a:pt x="461899" y="1150776"/>
                  </a:cubicBezTo>
                  <a:cubicBezTo>
                    <a:pt x="451944" y="1148786"/>
                    <a:pt x="442653" y="1146133"/>
                    <a:pt x="432699" y="1142816"/>
                  </a:cubicBezTo>
                  <a:cubicBezTo>
                    <a:pt x="422744" y="1139500"/>
                    <a:pt x="413453" y="1136847"/>
                    <a:pt x="404162" y="1133530"/>
                  </a:cubicBezTo>
                  <a:cubicBezTo>
                    <a:pt x="394871" y="1130214"/>
                    <a:pt x="385580" y="1126898"/>
                    <a:pt x="376289" y="1122918"/>
                  </a:cubicBezTo>
                  <a:cubicBezTo>
                    <a:pt x="366997" y="1118938"/>
                    <a:pt x="357706" y="1115622"/>
                    <a:pt x="349079" y="1110979"/>
                  </a:cubicBezTo>
                  <a:cubicBezTo>
                    <a:pt x="339788" y="1107000"/>
                    <a:pt x="331161" y="1102357"/>
                    <a:pt x="322533" y="1098377"/>
                  </a:cubicBezTo>
                  <a:cubicBezTo>
                    <a:pt x="313906" y="1093734"/>
                    <a:pt x="305278" y="1089091"/>
                    <a:pt x="296651" y="1084448"/>
                  </a:cubicBezTo>
                  <a:cubicBezTo>
                    <a:pt x="288023" y="1079806"/>
                    <a:pt x="279396" y="1074499"/>
                    <a:pt x="271432" y="1069193"/>
                  </a:cubicBezTo>
                  <a:cubicBezTo>
                    <a:pt x="263468" y="1063887"/>
                    <a:pt x="254841" y="1058581"/>
                    <a:pt x="246877" y="1052611"/>
                  </a:cubicBezTo>
                  <a:cubicBezTo>
                    <a:pt x="238913" y="1046642"/>
                    <a:pt x="230950" y="1041336"/>
                    <a:pt x="222986" y="1034703"/>
                  </a:cubicBezTo>
                  <a:cubicBezTo>
                    <a:pt x="215022" y="1028734"/>
                    <a:pt x="207722" y="1022101"/>
                    <a:pt x="200422" y="1016131"/>
                  </a:cubicBezTo>
                  <a:cubicBezTo>
                    <a:pt x="193122" y="1009499"/>
                    <a:pt x="185822" y="1002866"/>
                    <a:pt x="178521" y="996233"/>
                  </a:cubicBezTo>
                  <a:cubicBezTo>
                    <a:pt x="171221" y="989601"/>
                    <a:pt x="164585" y="982305"/>
                    <a:pt x="157948" y="975672"/>
                  </a:cubicBezTo>
                  <a:cubicBezTo>
                    <a:pt x="151312" y="969039"/>
                    <a:pt x="144675" y="961080"/>
                    <a:pt x="138039" y="953784"/>
                  </a:cubicBezTo>
                  <a:cubicBezTo>
                    <a:pt x="131402" y="946488"/>
                    <a:pt x="125430" y="939192"/>
                    <a:pt x="119457" y="931233"/>
                  </a:cubicBezTo>
                  <a:cubicBezTo>
                    <a:pt x="113484" y="923273"/>
                    <a:pt x="107511" y="915977"/>
                    <a:pt x="102202" y="908018"/>
                  </a:cubicBezTo>
                  <a:cubicBezTo>
                    <a:pt x="96893" y="900059"/>
                    <a:pt x="91583" y="892100"/>
                    <a:pt x="86274" y="884141"/>
                  </a:cubicBezTo>
                  <a:cubicBezTo>
                    <a:pt x="80965" y="876181"/>
                    <a:pt x="76320" y="867559"/>
                    <a:pt x="71674" y="858936"/>
                  </a:cubicBezTo>
                  <a:cubicBezTo>
                    <a:pt x="67029" y="850314"/>
                    <a:pt x="62383" y="841691"/>
                    <a:pt x="58401" y="833069"/>
                  </a:cubicBezTo>
                  <a:cubicBezTo>
                    <a:pt x="54419" y="824446"/>
                    <a:pt x="49774" y="815824"/>
                    <a:pt x="46455" y="807201"/>
                  </a:cubicBezTo>
                  <a:cubicBezTo>
                    <a:pt x="42474" y="798578"/>
                    <a:pt x="39155" y="789293"/>
                    <a:pt x="35837" y="780670"/>
                  </a:cubicBezTo>
                  <a:cubicBezTo>
                    <a:pt x="32519" y="771384"/>
                    <a:pt x="29201" y="762762"/>
                    <a:pt x="26546" y="753476"/>
                  </a:cubicBezTo>
                  <a:cubicBezTo>
                    <a:pt x="23891" y="744190"/>
                    <a:pt x="21237" y="734904"/>
                    <a:pt x="18582" y="725619"/>
                  </a:cubicBezTo>
                  <a:cubicBezTo>
                    <a:pt x="15928" y="716333"/>
                    <a:pt x="13937" y="707047"/>
                    <a:pt x="11946" y="697761"/>
                  </a:cubicBezTo>
                  <a:cubicBezTo>
                    <a:pt x="9955" y="688475"/>
                    <a:pt x="7964" y="679190"/>
                    <a:pt x="6636" y="669241"/>
                  </a:cubicBezTo>
                  <a:cubicBezTo>
                    <a:pt x="5309" y="659955"/>
                    <a:pt x="3982" y="650006"/>
                    <a:pt x="2655" y="640720"/>
                  </a:cubicBezTo>
                  <a:cubicBezTo>
                    <a:pt x="1991" y="631434"/>
                    <a:pt x="664" y="621485"/>
                    <a:pt x="664" y="612199"/>
                  </a:cubicBezTo>
                  <a:cubicBezTo>
                    <a:pt x="664" y="602913"/>
                    <a:pt x="0" y="592964"/>
                    <a:pt x="0" y="583679"/>
                  </a:cubicBezTo>
                  <a:cubicBezTo>
                    <a:pt x="0" y="574393"/>
                    <a:pt x="0" y="564444"/>
                    <a:pt x="664" y="555158"/>
                  </a:cubicBezTo>
                  <a:cubicBezTo>
                    <a:pt x="1327" y="545872"/>
                    <a:pt x="1991" y="535923"/>
                    <a:pt x="2655" y="526637"/>
                  </a:cubicBezTo>
                  <a:cubicBezTo>
                    <a:pt x="3318" y="517352"/>
                    <a:pt x="4646" y="507402"/>
                    <a:pt x="6636" y="498117"/>
                  </a:cubicBezTo>
                  <a:cubicBezTo>
                    <a:pt x="7964" y="488831"/>
                    <a:pt x="9955" y="479545"/>
                    <a:pt x="11946" y="469596"/>
                  </a:cubicBezTo>
                  <a:cubicBezTo>
                    <a:pt x="13937" y="459647"/>
                    <a:pt x="15928" y="451024"/>
                    <a:pt x="18582" y="441739"/>
                  </a:cubicBezTo>
                  <a:cubicBezTo>
                    <a:pt x="21237" y="432453"/>
                    <a:pt x="23891" y="423167"/>
                    <a:pt x="26546" y="413881"/>
                  </a:cubicBezTo>
                  <a:cubicBezTo>
                    <a:pt x="29201" y="404595"/>
                    <a:pt x="32519" y="395973"/>
                    <a:pt x="35837" y="386687"/>
                  </a:cubicBezTo>
                  <a:cubicBezTo>
                    <a:pt x="39155" y="377401"/>
                    <a:pt x="43137" y="368779"/>
                    <a:pt x="46455" y="360156"/>
                  </a:cubicBezTo>
                  <a:cubicBezTo>
                    <a:pt x="50437" y="351534"/>
                    <a:pt x="54419" y="342911"/>
                    <a:pt x="58401" y="334289"/>
                  </a:cubicBezTo>
                  <a:cubicBezTo>
                    <a:pt x="62383" y="325666"/>
                    <a:pt x="67029" y="317044"/>
                    <a:pt x="71674" y="308421"/>
                  </a:cubicBezTo>
                  <a:cubicBezTo>
                    <a:pt x="76320" y="299799"/>
                    <a:pt x="81629" y="291839"/>
                    <a:pt x="86274" y="283217"/>
                  </a:cubicBezTo>
                  <a:cubicBezTo>
                    <a:pt x="91583" y="275258"/>
                    <a:pt x="96893" y="266635"/>
                    <a:pt x="102202" y="259339"/>
                  </a:cubicBezTo>
                  <a:cubicBezTo>
                    <a:pt x="107511" y="251380"/>
                    <a:pt x="113484" y="243421"/>
                    <a:pt x="119457" y="236125"/>
                  </a:cubicBezTo>
                  <a:cubicBezTo>
                    <a:pt x="125430" y="228165"/>
                    <a:pt x="131402" y="220869"/>
                    <a:pt x="138039" y="213573"/>
                  </a:cubicBezTo>
                  <a:cubicBezTo>
                    <a:pt x="144675" y="206277"/>
                    <a:pt x="150648" y="198981"/>
                    <a:pt x="157948" y="191685"/>
                  </a:cubicBezTo>
                  <a:cubicBezTo>
                    <a:pt x="164585" y="184389"/>
                    <a:pt x="171885" y="177757"/>
                    <a:pt x="178521" y="171124"/>
                  </a:cubicBezTo>
                  <a:cubicBezTo>
                    <a:pt x="185822" y="164491"/>
                    <a:pt x="193122" y="157859"/>
                    <a:pt x="200422" y="151226"/>
                  </a:cubicBezTo>
                  <a:cubicBezTo>
                    <a:pt x="207722" y="144593"/>
                    <a:pt x="215686" y="138624"/>
                    <a:pt x="222986" y="132654"/>
                  </a:cubicBezTo>
                  <a:cubicBezTo>
                    <a:pt x="230950"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1" y="65001"/>
                    <a:pt x="340452" y="60358"/>
                    <a:pt x="349079" y="56378"/>
                  </a:cubicBezTo>
                  <a:cubicBezTo>
                    <a:pt x="358370" y="52398"/>
                    <a:pt x="366997" y="48419"/>
                    <a:pt x="376289" y="44439"/>
                  </a:cubicBezTo>
                  <a:cubicBezTo>
                    <a:pt x="385580" y="40460"/>
                    <a:pt x="394871" y="37143"/>
                    <a:pt x="404162" y="33827"/>
                  </a:cubicBezTo>
                  <a:cubicBezTo>
                    <a:pt x="413453" y="30510"/>
                    <a:pt x="423408" y="27857"/>
                    <a:pt x="432699" y="24541"/>
                  </a:cubicBezTo>
                  <a:cubicBezTo>
                    <a:pt x="441990" y="21225"/>
                    <a:pt x="451944" y="19235"/>
                    <a:pt x="461899" y="16582"/>
                  </a:cubicBezTo>
                  <a:cubicBezTo>
                    <a:pt x="471854" y="14592"/>
                    <a:pt x="481145" y="11939"/>
                    <a:pt x="491100" y="10612"/>
                  </a:cubicBezTo>
                  <a:cubicBezTo>
                    <a:pt x="501055" y="8623"/>
                    <a:pt x="511009" y="7296"/>
                    <a:pt x="520964" y="5969"/>
                  </a:cubicBezTo>
                  <a:cubicBezTo>
                    <a:pt x="530919" y="4643"/>
                    <a:pt x="540873" y="3316"/>
                    <a:pt x="550828" y="2653"/>
                  </a:cubicBezTo>
                  <a:cubicBezTo>
                    <a:pt x="560783" y="1990"/>
                    <a:pt x="570738" y="1327"/>
                    <a:pt x="580692" y="663"/>
                  </a:cubicBezTo>
                  <a:cubicBezTo>
                    <a:pt x="590647" y="0"/>
                    <a:pt x="600602" y="0"/>
                    <a:pt x="610556" y="0"/>
                  </a:cubicBezTo>
                  <a:cubicBezTo>
                    <a:pt x="620511" y="0"/>
                    <a:pt x="630466" y="0"/>
                    <a:pt x="640421" y="663"/>
                  </a:cubicBezTo>
                  <a:cubicBezTo>
                    <a:pt x="650375" y="1327"/>
                    <a:pt x="660330" y="1990"/>
                    <a:pt x="670285" y="2653"/>
                  </a:cubicBezTo>
                  <a:cubicBezTo>
                    <a:pt x="680240" y="3316"/>
                    <a:pt x="690194" y="4643"/>
                    <a:pt x="700149" y="5969"/>
                  </a:cubicBezTo>
                  <a:cubicBezTo>
                    <a:pt x="710104" y="7296"/>
                    <a:pt x="720058" y="9286"/>
                    <a:pt x="730013" y="10612"/>
                  </a:cubicBezTo>
                  <a:cubicBezTo>
                    <a:pt x="739968" y="12602"/>
                    <a:pt x="749259" y="14592"/>
                    <a:pt x="759214" y="16582"/>
                  </a:cubicBezTo>
                  <a:cubicBezTo>
                    <a:pt x="769168" y="18572"/>
                    <a:pt x="778459" y="21225"/>
                    <a:pt x="788414" y="24541"/>
                  </a:cubicBezTo>
                  <a:cubicBezTo>
                    <a:pt x="798369" y="27857"/>
                    <a:pt x="807660" y="30510"/>
                    <a:pt x="816951" y="33827"/>
                  </a:cubicBezTo>
                  <a:cubicBezTo>
                    <a:pt x="826242" y="37143"/>
                    <a:pt x="835533" y="40460"/>
                    <a:pt x="844824" y="44439"/>
                  </a:cubicBezTo>
                  <a:cubicBezTo>
                    <a:pt x="854115" y="48419"/>
                    <a:pt x="863406" y="51735"/>
                    <a:pt x="872034" y="56378"/>
                  </a:cubicBezTo>
                  <a:cubicBezTo>
                    <a:pt x="881325" y="60358"/>
                    <a:pt x="889952" y="65001"/>
                    <a:pt x="898580" y="68980"/>
                  </a:cubicBezTo>
                  <a:cubicBezTo>
                    <a:pt x="907207" y="72960"/>
                    <a:pt x="915835" y="78266"/>
                    <a:pt x="924462" y="82909"/>
                  </a:cubicBezTo>
                  <a:cubicBezTo>
                    <a:pt x="933089" y="87552"/>
                    <a:pt x="941717" y="92858"/>
                    <a:pt x="949681" y="98164"/>
                  </a:cubicBezTo>
                  <a:cubicBezTo>
                    <a:pt x="958308" y="103470"/>
                    <a:pt x="966272" y="108776"/>
                    <a:pt x="974236" y="114746"/>
                  </a:cubicBezTo>
                  <a:cubicBezTo>
                    <a:pt x="982199" y="120715"/>
                    <a:pt x="990163" y="126022"/>
                    <a:pt x="998127" y="132654"/>
                  </a:cubicBezTo>
                  <a:cubicBezTo>
                    <a:pt x="1006091" y="138624"/>
                    <a:pt x="1013391" y="145256"/>
                    <a:pt x="1020691" y="151226"/>
                  </a:cubicBezTo>
                  <a:cubicBezTo>
                    <a:pt x="1027991" y="157859"/>
                    <a:pt x="1035291" y="164491"/>
                    <a:pt x="1042591" y="171124"/>
                  </a:cubicBezTo>
                  <a:cubicBezTo>
                    <a:pt x="1049892" y="177757"/>
                    <a:pt x="1056528" y="185053"/>
                    <a:pt x="1063164" y="191685"/>
                  </a:cubicBezTo>
                  <a:cubicBezTo>
                    <a:pt x="1069801" y="198981"/>
                    <a:pt x="1076437" y="206277"/>
                    <a:pt x="1083074" y="213573"/>
                  </a:cubicBezTo>
                  <a:cubicBezTo>
                    <a:pt x="1089710" y="220869"/>
                    <a:pt x="1095683" y="228165"/>
                    <a:pt x="1101656" y="236125"/>
                  </a:cubicBezTo>
                  <a:cubicBezTo>
                    <a:pt x="1107629" y="244084"/>
                    <a:pt x="1113602" y="251380"/>
                    <a:pt x="1118911" y="259339"/>
                  </a:cubicBezTo>
                  <a:cubicBezTo>
                    <a:pt x="1124220" y="267298"/>
                    <a:pt x="1129529" y="275258"/>
                    <a:pt x="1134839"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7976" y="368779"/>
                    <a:pt x="1181957"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8066"/>
                    <a:pt x="1217131" y="517352"/>
                    <a:pt x="1218458" y="526637"/>
                  </a:cubicBezTo>
                  <a:cubicBezTo>
                    <a:pt x="1219785" y="535923"/>
                    <a:pt x="1220449" y="545872"/>
                    <a:pt x="1220449" y="555158"/>
                  </a:cubicBezTo>
                  <a:cubicBezTo>
                    <a:pt x="1220449" y="564444"/>
                    <a:pt x="1221113" y="573730"/>
                    <a:pt x="1221113" y="583679"/>
                  </a:cubicBezTo>
                  <a:close/>
                </a:path>
              </a:pathLst>
            </a:custGeom>
            <a:noFill/>
            <a:ln w="193982" cap="flat">
              <a:solidFill>
                <a:srgbClr val="DA0063"/>
              </a:solidFill>
              <a:prstDash val="solid"/>
              <a:miter/>
            </a:ln>
          </p:spPr>
          <p:txBody>
            <a:bodyPr rtlCol="0" anchor="ctr"/>
            <a:lstStyle/>
            <a:p>
              <a:endParaRPr lang="en-US" dirty="0"/>
            </a:p>
          </p:txBody>
        </p:sp>
      </p:grpSp>
      <p:grpSp>
        <p:nvGrpSpPr>
          <p:cNvPr id="140" name="Picture Placeholder 17">
            <a:extLst>
              <a:ext uri="{FF2B5EF4-FFF2-40B4-BE49-F238E27FC236}">
                <a16:creationId xmlns:a16="http://schemas.microsoft.com/office/drawing/2014/main" id="{F2EB6551-F81B-A87D-2C34-A75DD60163C9}"/>
              </a:ext>
            </a:extLst>
          </p:cNvPr>
          <p:cNvGrpSpPr/>
          <p:nvPr/>
        </p:nvGrpSpPr>
        <p:grpSpPr>
          <a:xfrm>
            <a:off x="3576346" y="2548845"/>
            <a:ext cx="1144370" cy="1104238"/>
            <a:chOff x="3576346" y="2548845"/>
            <a:chExt cx="1144370" cy="1104238"/>
          </a:xfrm>
        </p:grpSpPr>
        <p:sp>
          <p:nvSpPr>
            <p:cNvPr id="141" name="Freeform: Shape 140">
              <a:extLst>
                <a:ext uri="{FF2B5EF4-FFF2-40B4-BE49-F238E27FC236}">
                  <a16:creationId xmlns:a16="http://schemas.microsoft.com/office/drawing/2014/main" id="{70F5735C-EBB0-4563-E9E4-01854D2DB9BE}"/>
                </a:ext>
              </a:extLst>
            </p:cNvPr>
            <p:cNvSpPr/>
            <p:nvPr/>
          </p:nvSpPr>
          <p:spPr>
            <a:xfrm>
              <a:off x="3576346" y="2548845"/>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1 w 1221112"/>
                <a:gd name="connsiteY5" fmla="*/ 725619 h 1167357"/>
                <a:gd name="connsiteX6" fmla="*/ 1194567 w 1221112"/>
                <a:gd name="connsiteY6" fmla="*/ 753476 h 1167357"/>
                <a:gd name="connsiteX7" fmla="*/ 1185276 w 1221112"/>
                <a:gd name="connsiteY7" fmla="*/ 780670 h 1167357"/>
                <a:gd name="connsiteX8" fmla="*/ 1174657 w 1221112"/>
                <a:gd name="connsiteY8" fmla="*/ 807201 h 1167357"/>
                <a:gd name="connsiteX9" fmla="*/ 1162712 w 1221112"/>
                <a:gd name="connsiteY9" fmla="*/ 833069 h 1167357"/>
                <a:gd name="connsiteX10" fmla="*/ 1149439 w 1221112"/>
                <a:gd name="connsiteY10" fmla="*/ 858936 h 1167357"/>
                <a:gd name="connsiteX11" fmla="*/ 1134838 w 1221112"/>
                <a:gd name="connsiteY11" fmla="*/ 884140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5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0 w 1221112"/>
                <a:gd name="connsiteY20" fmla="*/ 1069193 h 1167357"/>
                <a:gd name="connsiteX21" fmla="*/ 924462 w 1221112"/>
                <a:gd name="connsiteY21" fmla="*/ 1084448 h 1167357"/>
                <a:gd name="connsiteX22" fmla="*/ 898579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1 h 1167357"/>
                <a:gd name="connsiteX26" fmla="*/ 788414 w 1221112"/>
                <a:gd name="connsiteY26" fmla="*/ 1142816 h 1167357"/>
                <a:gd name="connsiteX27" fmla="*/ 759213 w 1221112"/>
                <a:gd name="connsiteY27" fmla="*/ 1150775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5 h 1167357"/>
                <a:gd name="connsiteX38" fmla="*/ 432699 w 1221112"/>
                <a:gd name="connsiteY38" fmla="*/ 1142816 h 1167357"/>
                <a:gd name="connsiteX39" fmla="*/ 404162 w 1221112"/>
                <a:gd name="connsiteY39" fmla="*/ 1133531 h 1167357"/>
                <a:gd name="connsiteX40" fmla="*/ 376288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8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0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3 w 1221112"/>
                <a:gd name="connsiteY63" fmla="*/ 612199 h 1167357"/>
                <a:gd name="connsiteX64" fmla="*/ 0 w 1221112"/>
                <a:gd name="connsiteY64" fmla="*/ 583679 h 1167357"/>
                <a:gd name="connsiteX65" fmla="*/ 663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4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8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3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79 w 1221112"/>
                <a:gd name="connsiteY106" fmla="*/ 68980 h 1167357"/>
                <a:gd name="connsiteX107" fmla="*/ 924462 w 1221112"/>
                <a:gd name="connsiteY107" fmla="*/ 82909 h 1167357"/>
                <a:gd name="connsiteX108" fmla="*/ 949680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5 w 1221112"/>
                <a:gd name="connsiteY113" fmla="*/ 191685 h 1167357"/>
                <a:gd name="connsiteX114" fmla="*/ 1083074 w 1221112"/>
                <a:gd name="connsiteY114" fmla="*/ 213573 h 1167357"/>
                <a:gd name="connsiteX115" fmla="*/ 1101656 w 1221112"/>
                <a:gd name="connsiteY115" fmla="*/ 236124 h 1167357"/>
                <a:gd name="connsiteX116" fmla="*/ 1118911 w 1221112"/>
                <a:gd name="connsiteY116" fmla="*/ 259339 h 1167357"/>
                <a:gd name="connsiteX117" fmla="*/ 1134838 w 1221112"/>
                <a:gd name="connsiteY117" fmla="*/ 283217 h 1167357"/>
                <a:gd name="connsiteX118" fmla="*/ 1149439 w 1221112"/>
                <a:gd name="connsiteY118" fmla="*/ 308421 h 1167357"/>
                <a:gd name="connsiteX119" fmla="*/ 1162712 w 1221112"/>
                <a:gd name="connsiteY119" fmla="*/ 334289 h 1167357"/>
                <a:gd name="connsiteX120" fmla="*/ 1174657 w 1221112"/>
                <a:gd name="connsiteY120" fmla="*/ 360156 h 1167357"/>
                <a:gd name="connsiteX121" fmla="*/ 1185276 w 1221112"/>
                <a:gd name="connsiteY121" fmla="*/ 386687 h 1167357"/>
                <a:gd name="connsiteX122" fmla="*/ 1194567 w 1221112"/>
                <a:gd name="connsiteY122" fmla="*/ 413881 h 1167357"/>
                <a:gd name="connsiteX123" fmla="*/ 1202531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4"/>
                    <a:pt x="1220449" y="612199"/>
                  </a:cubicBezTo>
                  <a:cubicBezTo>
                    <a:pt x="1219785" y="621485"/>
                    <a:pt x="1219122" y="631434"/>
                    <a:pt x="1218458" y="640720"/>
                  </a:cubicBezTo>
                  <a:cubicBezTo>
                    <a:pt x="1217795" y="650006"/>
                    <a:pt x="1216467" y="659955"/>
                    <a:pt x="1214476" y="669241"/>
                  </a:cubicBezTo>
                  <a:cubicBezTo>
                    <a:pt x="1212485" y="678526"/>
                    <a:pt x="1211158" y="687812"/>
                    <a:pt x="1209167" y="697761"/>
                  </a:cubicBezTo>
                  <a:cubicBezTo>
                    <a:pt x="1207176" y="707047"/>
                    <a:pt x="1205185" y="716333"/>
                    <a:pt x="1202531" y="725619"/>
                  </a:cubicBezTo>
                  <a:cubicBezTo>
                    <a:pt x="1199876" y="734904"/>
                    <a:pt x="1197221" y="744190"/>
                    <a:pt x="1194567" y="753476"/>
                  </a:cubicBezTo>
                  <a:cubicBezTo>
                    <a:pt x="1191912" y="762762"/>
                    <a:pt x="1188594" y="771384"/>
                    <a:pt x="1185276" y="780670"/>
                  </a:cubicBezTo>
                  <a:cubicBezTo>
                    <a:pt x="1181957" y="789956"/>
                    <a:pt x="1177976" y="798579"/>
                    <a:pt x="1174657" y="807201"/>
                  </a:cubicBezTo>
                  <a:cubicBezTo>
                    <a:pt x="1171339" y="815823"/>
                    <a:pt x="1166694" y="824446"/>
                    <a:pt x="1162712" y="833069"/>
                  </a:cubicBezTo>
                  <a:cubicBezTo>
                    <a:pt x="1158730" y="841691"/>
                    <a:pt x="1154084" y="850314"/>
                    <a:pt x="1149439" y="858936"/>
                  </a:cubicBezTo>
                  <a:cubicBezTo>
                    <a:pt x="1144793" y="867559"/>
                    <a:pt x="1139484" y="875518"/>
                    <a:pt x="1134838" y="884140"/>
                  </a:cubicBezTo>
                  <a:cubicBezTo>
                    <a:pt x="1129529" y="892100"/>
                    <a:pt x="1124220" y="900722"/>
                    <a:pt x="1118911" y="908018"/>
                  </a:cubicBezTo>
                  <a:cubicBezTo>
                    <a:pt x="1113602" y="915977"/>
                    <a:pt x="1107629" y="923937"/>
                    <a:pt x="1101656" y="931233"/>
                  </a:cubicBezTo>
                  <a:cubicBezTo>
                    <a:pt x="1095683" y="939192"/>
                    <a:pt x="1089711" y="946488"/>
                    <a:pt x="1083074" y="953784"/>
                  </a:cubicBezTo>
                  <a:cubicBezTo>
                    <a:pt x="1076438" y="961080"/>
                    <a:pt x="1070465" y="968376"/>
                    <a:pt x="1063165" y="975672"/>
                  </a:cubicBezTo>
                  <a:cubicBezTo>
                    <a:pt x="1056528" y="982968"/>
                    <a:pt x="1049228" y="989601"/>
                    <a:pt x="1042591" y="996233"/>
                  </a:cubicBezTo>
                  <a:cubicBezTo>
                    <a:pt x="1035955" y="1002866"/>
                    <a:pt x="1027991" y="1009499"/>
                    <a:pt x="1020691" y="1016131"/>
                  </a:cubicBezTo>
                  <a:cubicBezTo>
                    <a:pt x="1013391" y="1022764"/>
                    <a:pt x="1005427" y="1028734"/>
                    <a:pt x="998127" y="1034703"/>
                  </a:cubicBezTo>
                  <a:cubicBezTo>
                    <a:pt x="990163" y="1040673"/>
                    <a:pt x="982199" y="1046642"/>
                    <a:pt x="974236" y="1052611"/>
                  </a:cubicBezTo>
                  <a:cubicBezTo>
                    <a:pt x="966272" y="1058581"/>
                    <a:pt x="958308" y="1063887"/>
                    <a:pt x="949680" y="1069193"/>
                  </a:cubicBezTo>
                  <a:cubicBezTo>
                    <a:pt x="941053" y="1074499"/>
                    <a:pt x="933089" y="1079806"/>
                    <a:pt x="924462" y="1084448"/>
                  </a:cubicBezTo>
                  <a:cubicBezTo>
                    <a:pt x="915835" y="1089091"/>
                    <a:pt x="907207" y="1094397"/>
                    <a:pt x="898579" y="1098377"/>
                  </a:cubicBezTo>
                  <a:cubicBezTo>
                    <a:pt x="889952" y="1102357"/>
                    <a:pt x="880661" y="1107000"/>
                    <a:pt x="872034" y="1110979"/>
                  </a:cubicBezTo>
                  <a:cubicBezTo>
                    <a:pt x="862743" y="1114959"/>
                    <a:pt x="854115" y="1118938"/>
                    <a:pt x="844824" y="1122918"/>
                  </a:cubicBezTo>
                  <a:cubicBezTo>
                    <a:pt x="835533" y="1126898"/>
                    <a:pt x="826242" y="1130214"/>
                    <a:pt x="816951" y="1133531"/>
                  </a:cubicBezTo>
                  <a:cubicBezTo>
                    <a:pt x="807660" y="1136847"/>
                    <a:pt x="797705" y="1139500"/>
                    <a:pt x="788414" y="1142816"/>
                  </a:cubicBezTo>
                  <a:cubicBezTo>
                    <a:pt x="779123" y="1145469"/>
                    <a:pt x="769168" y="1148122"/>
                    <a:pt x="759213" y="1150775"/>
                  </a:cubicBezTo>
                  <a:cubicBezTo>
                    <a:pt x="749259" y="1152765"/>
                    <a:pt x="739968" y="1155418"/>
                    <a:pt x="730013" y="1156745"/>
                  </a:cubicBezTo>
                  <a:cubicBezTo>
                    <a:pt x="720058" y="1158735"/>
                    <a:pt x="710104" y="1160061"/>
                    <a:pt x="700149" y="1161388"/>
                  </a:cubicBezTo>
                  <a:cubicBezTo>
                    <a:pt x="690194" y="1162714"/>
                    <a:pt x="680239"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7" y="1166031"/>
                    <a:pt x="560783" y="1165367"/>
                    <a:pt x="550828" y="1164704"/>
                  </a:cubicBezTo>
                  <a:cubicBezTo>
                    <a:pt x="540873" y="1164041"/>
                    <a:pt x="530919" y="1162714"/>
                    <a:pt x="520964" y="1161388"/>
                  </a:cubicBezTo>
                  <a:cubicBezTo>
                    <a:pt x="511009" y="1160061"/>
                    <a:pt x="501054" y="1158071"/>
                    <a:pt x="491100" y="1156745"/>
                  </a:cubicBezTo>
                  <a:cubicBezTo>
                    <a:pt x="481145" y="1154755"/>
                    <a:pt x="471854" y="1152765"/>
                    <a:pt x="461899" y="1150775"/>
                  </a:cubicBezTo>
                  <a:cubicBezTo>
                    <a:pt x="451944" y="1148786"/>
                    <a:pt x="442653" y="1146133"/>
                    <a:pt x="432699" y="1142816"/>
                  </a:cubicBezTo>
                  <a:cubicBezTo>
                    <a:pt x="423407" y="1140163"/>
                    <a:pt x="413453" y="1136847"/>
                    <a:pt x="404162" y="1133531"/>
                  </a:cubicBezTo>
                  <a:cubicBezTo>
                    <a:pt x="394871" y="1130214"/>
                    <a:pt x="385579" y="1126898"/>
                    <a:pt x="376288" y="1122918"/>
                  </a:cubicBezTo>
                  <a:cubicBezTo>
                    <a:pt x="366997" y="1118938"/>
                    <a:pt x="357706" y="1115622"/>
                    <a:pt x="349079" y="1110979"/>
                  </a:cubicBezTo>
                  <a:cubicBezTo>
                    <a:pt x="339788" y="1107000"/>
                    <a:pt x="331160" y="1102357"/>
                    <a:pt x="322533" y="1098377"/>
                  </a:cubicBezTo>
                  <a:cubicBezTo>
                    <a:pt x="313906" y="1094397"/>
                    <a:pt x="305278" y="1089091"/>
                    <a:pt x="296651" y="1084448"/>
                  </a:cubicBezTo>
                  <a:cubicBezTo>
                    <a:pt x="288023" y="1079806"/>
                    <a:pt x="279396" y="1074499"/>
                    <a:pt x="271432" y="1069193"/>
                  </a:cubicBezTo>
                  <a:cubicBezTo>
                    <a:pt x="262805" y="1063887"/>
                    <a:pt x="254841" y="1058581"/>
                    <a:pt x="246877" y="1052611"/>
                  </a:cubicBezTo>
                  <a:cubicBezTo>
                    <a:pt x="238913" y="1046642"/>
                    <a:pt x="230950" y="1041336"/>
                    <a:pt x="222986" y="1034703"/>
                  </a:cubicBezTo>
                  <a:cubicBezTo>
                    <a:pt x="215022" y="1028070"/>
                    <a:pt x="207722" y="1022101"/>
                    <a:pt x="200422" y="1016131"/>
                  </a:cubicBezTo>
                  <a:cubicBezTo>
                    <a:pt x="193121" y="1009499"/>
                    <a:pt x="185822" y="1002866"/>
                    <a:pt x="178521" y="996233"/>
                  </a:cubicBezTo>
                  <a:cubicBezTo>
                    <a:pt x="171221" y="989601"/>
                    <a:pt x="164585" y="982305"/>
                    <a:pt x="157948" y="975672"/>
                  </a:cubicBezTo>
                  <a:cubicBezTo>
                    <a:pt x="151312" y="968376"/>
                    <a:pt x="144675" y="961080"/>
                    <a:pt x="138039" y="953784"/>
                  </a:cubicBezTo>
                  <a:cubicBezTo>
                    <a:pt x="131402" y="946488"/>
                    <a:pt x="125429" y="939192"/>
                    <a:pt x="119457" y="931233"/>
                  </a:cubicBezTo>
                  <a:cubicBezTo>
                    <a:pt x="113484" y="923273"/>
                    <a:pt x="107511" y="915977"/>
                    <a:pt x="102202" y="908018"/>
                  </a:cubicBezTo>
                  <a:cubicBezTo>
                    <a:pt x="96892" y="900059"/>
                    <a:pt x="91583" y="892100"/>
                    <a:pt x="86274" y="884140"/>
                  </a:cubicBezTo>
                  <a:cubicBezTo>
                    <a:pt x="80965" y="876181"/>
                    <a:pt x="76320" y="867559"/>
                    <a:pt x="71674" y="858936"/>
                  </a:cubicBezTo>
                  <a:cubicBezTo>
                    <a:pt x="67028" y="850314"/>
                    <a:pt x="62383" y="841691"/>
                    <a:pt x="58401" y="833069"/>
                  </a:cubicBezTo>
                  <a:cubicBezTo>
                    <a:pt x="54419" y="824446"/>
                    <a:pt x="49774" y="815823"/>
                    <a:pt x="46455" y="807201"/>
                  </a:cubicBezTo>
                  <a:cubicBezTo>
                    <a:pt x="42473" y="798579"/>
                    <a:pt x="39155" y="789293"/>
                    <a:pt x="35837" y="780670"/>
                  </a:cubicBezTo>
                  <a:cubicBezTo>
                    <a:pt x="32519" y="772048"/>
                    <a:pt x="29200" y="762762"/>
                    <a:pt x="26546" y="753476"/>
                  </a:cubicBezTo>
                  <a:cubicBezTo>
                    <a:pt x="23891" y="744190"/>
                    <a:pt x="21237" y="734904"/>
                    <a:pt x="18582" y="725619"/>
                  </a:cubicBezTo>
                  <a:cubicBezTo>
                    <a:pt x="15928" y="716333"/>
                    <a:pt x="13936" y="707047"/>
                    <a:pt x="11946" y="697761"/>
                  </a:cubicBezTo>
                  <a:cubicBezTo>
                    <a:pt x="9955" y="688475"/>
                    <a:pt x="7964" y="679190"/>
                    <a:pt x="6636" y="669241"/>
                  </a:cubicBezTo>
                  <a:cubicBezTo>
                    <a:pt x="5309" y="659955"/>
                    <a:pt x="3982" y="650006"/>
                    <a:pt x="2655" y="640720"/>
                  </a:cubicBezTo>
                  <a:cubicBezTo>
                    <a:pt x="1991" y="631434"/>
                    <a:pt x="663" y="621485"/>
                    <a:pt x="663" y="612199"/>
                  </a:cubicBezTo>
                  <a:cubicBezTo>
                    <a:pt x="663" y="602914"/>
                    <a:pt x="0" y="592964"/>
                    <a:pt x="0" y="583679"/>
                  </a:cubicBezTo>
                  <a:cubicBezTo>
                    <a:pt x="0" y="574393"/>
                    <a:pt x="0" y="564444"/>
                    <a:pt x="663" y="555158"/>
                  </a:cubicBezTo>
                  <a:cubicBezTo>
                    <a:pt x="1327" y="545872"/>
                    <a:pt x="1991" y="535923"/>
                    <a:pt x="2655" y="526637"/>
                  </a:cubicBezTo>
                  <a:cubicBezTo>
                    <a:pt x="3318" y="517351"/>
                    <a:pt x="4645" y="507402"/>
                    <a:pt x="6636" y="498117"/>
                  </a:cubicBezTo>
                  <a:cubicBezTo>
                    <a:pt x="7964" y="488831"/>
                    <a:pt x="9955" y="479545"/>
                    <a:pt x="11946" y="469596"/>
                  </a:cubicBezTo>
                  <a:cubicBezTo>
                    <a:pt x="13936" y="460310"/>
                    <a:pt x="15928" y="451024"/>
                    <a:pt x="18582" y="441739"/>
                  </a:cubicBezTo>
                  <a:cubicBezTo>
                    <a:pt x="21237" y="432453"/>
                    <a:pt x="23891" y="423167"/>
                    <a:pt x="26546" y="413881"/>
                  </a:cubicBezTo>
                  <a:cubicBezTo>
                    <a:pt x="29200" y="404595"/>
                    <a:pt x="32519" y="395973"/>
                    <a:pt x="35837" y="386687"/>
                  </a:cubicBezTo>
                  <a:cubicBezTo>
                    <a:pt x="39155" y="377401"/>
                    <a:pt x="43137" y="368779"/>
                    <a:pt x="46455" y="360156"/>
                  </a:cubicBezTo>
                  <a:cubicBezTo>
                    <a:pt x="50437" y="351534"/>
                    <a:pt x="54419" y="342911"/>
                    <a:pt x="58401" y="334289"/>
                  </a:cubicBezTo>
                  <a:cubicBezTo>
                    <a:pt x="62383" y="325666"/>
                    <a:pt x="67028" y="317044"/>
                    <a:pt x="71674" y="308421"/>
                  </a:cubicBezTo>
                  <a:cubicBezTo>
                    <a:pt x="76320" y="299799"/>
                    <a:pt x="81629" y="291839"/>
                    <a:pt x="86274" y="283217"/>
                  </a:cubicBezTo>
                  <a:cubicBezTo>
                    <a:pt x="91583" y="275258"/>
                    <a:pt x="96892" y="266635"/>
                    <a:pt x="102202" y="259339"/>
                  </a:cubicBezTo>
                  <a:cubicBezTo>
                    <a:pt x="107511" y="251380"/>
                    <a:pt x="113484" y="243420"/>
                    <a:pt x="119457" y="236124"/>
                  </a:cubicBezTo>
                  <a:cubicBezTo>
                    <a:pt x="125429" y="228165"/>
                    <a:pt x="131402" y="220869"/>
                    <a:pt x="138039" y="213573"/>
                  </a:cubicBezTo>
                  <a:cubicBezTo>
                    <a:pt x="144675" y="206277"/>
                    <a:pt x="150648" y="198981"/>
                    <a:pt x="157948" y="191685"/>
                  </a:cubicBezTo>
                  <a:cubicBezTo>
                    <a:pt x="164585" y="184389"/>
                    <a:pt x="171885" y="177757"/>
                    <a:pt x="178521" y="171124"/>
                  </a:cubicBezTo>
                  <a:cubicBezTo>
                    <a:pt x="185822" y="164491"/>
                    <a:pt x="193121" y="157859"/>
                    <a:pt x="200422" y="151226"/>
                  </a:cubicBezTo>
                  <a:cubicBezTo>
                    <a:pt x="207722" y="144593"/>
                    <a:pt x="215686" y="138624"/>
                    <a:pt x="222986" y="132654"/>
                  </a:cubicBezTo>
                  <a:cubicBezTo>
                    <a:pt x="230286" y="126685"/>
                    <a:pt x="238913" y="120715"/>
                    <a:pt x="246877" y="114746"/>
                  </a:cubicBezTo>
                  <a:cubicBezTo>
                    <a:pt x="254841" y="108776"/>
                    <a:pt x="262805" y="103470"/>
                    <a:pt x="271432" y="98164"/>
                  </a:cubicBezTo>
                  <a:cubicBezTo>
                    <a:pt x="280059" y="92858"/>
                    <a:pt x="288023" y="87552"/>
                    <a:pt x="296651" y="82909"/>
                  </a:cubicBezTo>
                  <a:cubicBezTo>
                    <a:pt x="305278" y="78266"/>
                    <a:pt x="313906" y="72960"/>
                    <a:pt x="322533" y="68980"/>
                  </a:cubicBezTo>
                  <a:cubicBezTo>
                    <a:pt x="331160" y="65001"/>
                    <a:pt x="340451" y="60358"/>
                    <a:pt x="349079" y="56378"/>
                  </a:cubicBezTo>
                  <a:cubicBezTo>
                    <a:pt x="358370" y="52398"/>
                    <a:pt x="366997" y="48419"/>
                    <a:pt x="376288" y="44439"/>
                  </a:cubicBezTo>
                  <a:cubicBezTo>
                    <a:pt x="385579" y="40459"/>
                    <a:pt x="394871" y="37143"/>
                    <a:pt x="404162" y="33827"/>
                  </a:cubicBezTo>
                  <a:cubicBezTo>
                    <a:pt x="413453" y="30510"/>
                    <a:pt x="423407" y="27857"/>
                    <a:pt x="432699" y="24541"/>
                  </a:cubicBezTo>
                  <a:cubicBezTo>
                    <a:pt x="441990" y="21888"/>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8" y="9286"/>
                    <a:pt x="730013" y="10612"/>
                  </a:cubicBezTo>
                  <a:cubicBezTo>
                    <a:pt x="739968" y="12602"/>
                    <a:pt x="749259" y="14592"/>
                    <a:pt x="759213" y="16582"/>
                  </a:cubicBezTo>
                  <a:cubicBezTo>
                    <a:pt x="769168" y="18572"/>
                    <a:pt x="778459" y="21225"/>
                    <a:pt x="788414" y="24541"/>
                  </a:cubicBezTo>
                  <a:cubicBezTo>
                    <a:pt x="797705" y="27194"/>
                    <a:pt x="807660" y="30510"/>
                    <a:pt x="816951" y="33827"/>
                  </a:cubicBezTo>
                  <a:cubicBezTo>
                    <a:pt x="826242" y="37143"/>
                    <a:pt x="835533" y="40459"/>
                    <a:pt x="844824" y="44439"/>
                  </a:cubicBezTo>
                  <a:cubicBezTo>
                    <a:pt x="854115" y="48419"/>
                    <a:pt x="863406" y="51735"/>
                    <a:pt x="872034" y="56378"/>
                  </a:cubicBezTo>
                  <a:cubicBezTo>
                    <a:pt x="881325" y="60358"/>
                    <a:pt x="889952" y="65001"/>
                    <a:pt x="898579" y="68980"/>
                  </a:cubicBezTo>
                  <a:cubicBezTo>
                    <a:pt x="907207" y="72960"/>
                    <a:pt x="915835" y="78266"/>
                    <a:pt x="924462" y="82909"/>
                  </a:cubicBezTo>
                  <a:cubicBezTo>
                    <a:pt x="933089" y="87552"/>
                    <a:pt x="941717" y="92858"/>
                    <a:pt x="949680" y="98164"/>
                  </a:cubicBezTo>
                  <a:cubicBezTo>
                    <a:pt x="958308" y="103470"/>
                    <a:pt x="966272" y="108776"/>
                    <a:pt x="974236" y="114746"/>
                  </a:cubicBezTo>
                  <a:cubicBezTo>
                    <a:pt x="982199" y="120715"/>
                    <a:pt x="990163" y="126022"/>
                    <a:pt x="998127" y="132654"/>
                  </a:cubicBezTo>
                  <a:cubicBezTo>
                    <a:pt x="1006091" y="139287"/>
                    <a:pt x="1013391" y="145256"/>
                    <a:pt x="1020691" y="151226"/>
                  </a:cubicBezTo>
                  <a:cubicBezTo>
                    <a:pt x="1027991" y="157859"/>
                    <a:pt x="1035291" y="164491"/>
                    <a:pt x="1042591" y="171124"/>
                  </a:cubicBezTo>
                  <a:cubicBezTo>
                    <a:pt x="1049892" y="177757"/>
                    <a:pt x="1056528" y="185053"/>
                    <a:pt x="1063165" y="191685"/>
                  </a:cubicBezTo>
                  <a:cubicBezTo>
                    <a:pt x="1069801" y="198981"/>
                    <a:pt x="1076438" y="206277"/>
                    <a:pt x="1083074" y="213573"/>
                  </a:cubicBezTo>
                  <a:cubicBezTo>
                    <a:pt x="1089711" y="220869"/>
                    <a:pt x="1095683" y="228165"/>
                    <a:pt x="1101656" y="236124"/>
                  </a:cubicBezTo>
                  <a:cubicBezTo>
                    <a:pt x="1107629" y="244084"/>
                    <a:pt x="1113602" y="251380"/>
                    <a:pt x="1118911" y="259339"/>
                  </a:cubicBezTo>
                  <a:cubicBezTo>
                    <a:pt x="1124220" y="267298"/>
                    <a:pt x="1129529" y="275258"/>
                    <a:pt x="1134838"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7"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8066"/>
                    <a:pt x="1217131" y="517351"/>
                    <a:pt x="1218458" y="526637"/>
                  </a:cubicBezTo>
                  <a:cubicBezTo>
                    <a:pt x="1219122" y="535923"/>
                    <a:pt x="1220449" y="545872"/>
                    <a:pt x="1220449" y="555158"/>
                  </a:cubicBezTo>
                  <a:cubicBezTo>
                    <a:pt x="1221113" y="564444"/>
                    <a:pt x="1221113" y="573729"/>
                    <a:pt x="1221113" y="583679"/>
                  </a:cubicBezTo>
                  <a:close/>
                </a:path>
              </a:pathLst>
            </a:custGeom>
            <a:solidFill>
              <a:srgbClr val="FFFFFF"/>
            </a:solidFill>
            <a:ln w="7080"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25F387A5-AC03-13C6-8207-124C4C81201D}"/>
                </a:ext>
              </a:extLst>
            </p:cNvPr>
            <p:cNvSpPr/>
            <p:nvPr/>
          </p:nvSpPr>
          <p:spPr>
            <a:xfrm>
              <a:off x="3576346" y="2548845"/>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1 w 1221112"/>
                <a:gd name="connsiteY5" fmla="*/ 725619 h 1167357"/>
                <a:gd name="connsiteX6" fmla="*/ 1194567 w 1221112"/>
                <a:gd name="connsiteY6" fmla="*/ 753476 h 1167357"/>
                <a:gd name="connsiteX7" fmla="*/ 1185276 w 1221112"/>
                <a:gd name="connsiteY7" fmla="*/ 780670 h 1167357"/>
                <a:gd name="connsiteX8" fmla="*/ 1174657 w 1221112"/>
                <a:gd name="connsiteY8" fmla="*/ 807201 h 1167357"/>
                <a:gd name="connsiteX9" fmla="*/ 1162712 w 1221112"/>
                <a:gd name="connsiteY9" fmla="*/ 833069 h 1167357"/>
                <a:gd name="connsiteX10" fmla="*/ 1149439 w 1221112"/>
                <a:gd name="connsiteY10" fmla="*/ 858936 h 1167357"/>
                <a:gd name="connsiteX11" fmla="*/ 1134838 w 1221112"/>
                <a:gd name="connsiteY11" fmla="*/ 884140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5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0 w 1221112"/>
                <a:gd name="connsiteY20" fmla="*/ 1069193 h 1167357"/>
                <a:gd name="connsiteX21" fmla="*/ 924462 w 1221112"/>
                <a:gd name="connsiteY21" fmla="*/ 1084448 h 1167357"/>
                <a:gd name="connsiteX22" fmla="*/ 898579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1 h 1167357"/>
                <a:gd name="connsiteX26" fmla="*/ 788414 w 1221112"/>
                <a:gd name="connsiteY26" fmla="*/ 1142816 h 1167357"/>
                <a:gd name="connsiteX27" fmla="*/ 759213 w 1221112"/>
                <a:gd name="connsiteY27" fmla="*/ 1150775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5 h 1167357"/>
                <a:gd name="connsiteX38" fmla="*/ 432699 w 1221112"/>
                <a:gd name="connsiteY38" fmla="*/ 1142816 h 1167357"/>
                <a:gd name="connsiteX39" fmla="*/ 404162 w 1221112"/>
                <a:gd name="connsiteY39" fmla="*/ 1133531 h 1167357"/>
                <a:gd name="connsiteX40" fmla="*/ 376288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8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0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3 w 1221112"/>
                <a:gd name="connsiteY63" fmla="*/ 612199 h 1167357"/>
                <a:gd name="connsiteX64" fmla="*/ 0 w 1221112"/>
                <a:gd name="connsiteY64" fmla="*/ 583679 h 1167357"/>
                <a:gd name="connsiteX65" fmla="*/ 663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4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8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3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79 w 1221112"/>
                <a:gd name="connsiteY106" fmla="*/ 68980 h 1167357"/>
                <a:gd name="connsiteX107" fmla="*/ 924462 w 1221112"/>
                <a:gd name="connsiteY107" fmla="*/ 82909 h 1167357"/>
                <a:gd name="connsiteX108" fmla="*/ 949680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5 w 1221112"/>
                <a:gd name="connsiteY113" fmla="*/ 191685 h 1167357"/>
                <a:gd name="connsiteX114" fmla="*/ 1083074 w 1221112"/>
                <a:gd name="connsiteY114" fmla="*/ 213573 h 1167357"/>
                <a:gd name="connsiteX115" fmla="*/ 1101656 w 1221112"/>
                <a:gd name="connsiteY115" fmla="*/ 236124 h 1167357"/>
                <a:gd name="connsiteX116" fmla="*/ 1118911 w 1221112"/>
                <a:gd name="connsiteY116" fmla="*/ 259339 h 1167357"/>
                <a:gd name="connsiteX117" fmla="*/ 1134838 w 1221112"/>
                <a:gd name="connsiteY117" fmla="*/ 283217 h 1167357"/>
                <a:gd name="connsiteX118" fmla="*/ 1149439 w 1221112"/>
                <a:gd name="connsiteY118" fmla="*/ 308421 h 1167357"/>
                <a:gd name="connsiteX119" fmla="*/ 1162712 w 1221112"/>
                <a:gd name="connsiteY119" fmla="*/ 334289 h 1167357"/>
                <a:gd name="connsiteX120" fmla="*/ 1174657 w 1221112"/>
                <a:gd name="connsiteY120" fmla="*/ 360156 h 1167357"/>
                <a:gd name="connsiteX121" fmla="*/ 1185276 w 1221112"/>
                <a:gd name="connsiteY121" fmla="*/ 386687 h 1167357"/>
                <a:gd name="connsiteX122" fmla="*/ 1194567 w 1221112"/>
                <a:gd name="connsiteY122" fmla="*/ 413881 h 1167357"/>
                <a:gd name="connsiteX123" fmla="*/ 1202531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4"/>
                    <a:pt x="1220449" y="612199"/>
                  </a:cubicBezTo>
                  <a:cubicBezTo>
                    <a:pt x="1219785" y="621485"/>
                    <a:pt x="1219122" y="631434"/>
                    <a:pt x="1218458" y="640720"/>
                  </a:cubicBezTo>
                  <a:cubicBezTo>
                    <a:pt x="1217795" y="650006"/>
                    <a:pt x="1216467" y="659955"/>
                    <a:pt x="1214476" y="669241"/>
                  </a:cubicBezTo>
                  <a:cubicBezTo>
                    <a:pt x="1213149" y="678526"/>
                    <a:pt x="1211158" y="687812"/>
                    <a:pt x="1209167" y="697761"/>
                  </a:cubicBezTo>
                  <a:cubicBezTo>
                    <a:pt x="1207176" y="707710"/>
                    <a:pt x="1205185" y="716333"/>
                    <a:pt x="1202531" y="725619"/>
                  </a:cubicBezTo>
                  <a:cubicBezTo>
                    <a:pt x="1199876" y="734904"/>
                    <a:pt x="1197221" y="744190"/>
                    <a:pt x="1194567" y="753476"/>
                  </a:cubicBezTo>
                  <a:cubicBezTo>
                    <a:pt x="1191912" y="762762"/>
                    <a:pt x="1188594" y="771384"/>
                    <a:pt x="1185276" y="780670"/>
                  </a:cubicBezTo>
                  <a:cubicBezTo>
                    <a:pt x="1181957" y="789956"/>
                    <a:pt x="1177976" y="798579"/>
                    <a:pt x="1174657" y="807201"/>
                  </a:cubicBezTo>
                  <a:cubicBezTo>
                    <a:pt x="1170675" y="815823"/>
                    <a:pt x="1166694" y="824446"/>
                    <a:pt x="1162712" y="833069"/>
                  </a:cubicBezTo>
                  <a:cubicBezTo>
                    <a:pt x="1158730" y="841691"/>
                    <a:pt x="1154084" y="850314"/>
                    <a:pt x="1149439" y="858936"/>
                  </a:cubicBezTo>
                  <a:cubicBezTo>
                    <a:pt x="1144793" y="867559"/>
                    <a:pt x="1139484" y="875518"/>
                    <a:pt x="1134838" y="884140"/>
                  </a:cubicBezTo>
                  <a:cubicBezTo>
                    <a:pt x="1129529" y="892100"/>
                    <a:pt x="1124220" y="900722"/>
                    <a:pt x="1118911" y="908018"/>
                  </a:cubicBezTo>
                  <a:cubicBezTo>
                    <a:pt x="1113602" y="915977"/>
                    <a:pt x="1107629" y="923937"/>
                    <a:pt x="1101656" y="931233"/>
                  </a:cubicBezTo>
                  <a:cubicBezTo>
                    <a:pt x="1095683" y="939192"/>
                    <a:pt x="1089711" y="946488"/>
                    <a:pt x="1083074" y="953784"/>
                  </a:cubicBezTo>
                  <a:cubicBezTo>
                    <a:pt x="1076438" y="961080"/>
                    <a:pt x="1070465" y="968376"/>
                    <a:pt x="1063165" y="975672"/>
                  </a:cubicBezTo>
                  <a:cubicBezTo>
                    <a:pt x="1056528" y="982968"/>
                    <a:pt x="1049228" y="989601"/>
                    <a:pt x="1042591" y="996233"/>
                  </a:cubicBezTo>
                  <a:cubicBezTo>
                    <a:pt x="1035291" y="1002866"/>
                    <a:pt x="1027991" y="1009499"/>
                    <a:pt x="1020691" y="1016131"/>
                  </a:cubicBezTo>
                  <a:cubicBezTo>
                    <a:pt x="1013391" y="1022764"/>
                    <a:pt x="1005427" y="1028734"/>
                    <a:pt x="998127" y="1034703"/>
                  </a:cubicBezTo>
                  <a:cubicBezTo>
                    <a:pt x="990163" y="1040673"/>
                    <a:pt x="982199" y="1046642"/>
                    <a:pt x="974236" y="1052611"/>
                  </a:cubicBezTo>
                  <a:cubicBezTo>
                    <a:pt x="966272" y="1058581"/>
                    <a:pt x="958308" y="1063887"/>
                    <a:pt x="949680" y="1069193"/>
                  </a:cubicBezTo>
                  <a:cubicBezTo>
                    <a:pt x="941053" y="1074499"/>
                    <a:pt x="933089" y="1079806"/>
                    <a:pt x="924462" y="1084448"/>
                  </a:cubicBezTo>
                  <a:cubicBezTo>
                    <a:pt x="915835" y="1089091"/>
                    <a:pt x="907207" y="1094397"/>
                    <a:pt x="898579" y="1098377"/>
                  </a:cubicBezTo>
                  <a:cubicBezTo>
                    <a:pt x="889952" y="1103020"/>
                    <a:pt x="880661" y="1107000"/>
                    <a:pt x="872034" y="1110979"/>
                  </a:cubicBezTo>
                  <a:cubicBezTo>
                    <a:pt x="862743" y="1114959"/>
                    <a:pt x="854115" y="1118938"/>
                    <a:pt x="844824" y="1122918"/>
                  </a:cubicBezTo>
                  <a:cubicBezTo>
                    <a:pt x="835533" y="1126898"/>
                    <a:pt x="826242" y="1130214"/>
                    <a:pt x="816951" y="1133531"/>
                  </a:cubicBezTo>
                  <a:cubicBezTo>
                    <a:pt x="807660" y="1136847"/>
                    <a:pt x="797705" y="1139500"/>
                    <a:pt x="788414" y="1142816"/>
                  </a:cubicBezTo>
                  <a:cubicBezTo>
                    <a:pt x="779123" y="1145469"/>
                    <a:pt x="769168" y="1148122"/>
                    <a:pt x="759213" y="1150775"/>
                  </a:cubicBezTo>
                  <a:cubicBezTo>
                    <a:pt x="749259" y="1152765"/>
                    <a:pt x="739968" y="1155418"/>
                    <a:pt x="730013" y="1156745"/>
                  </a:cubicBezTo>
                  <a:cubicBezTo>
                    <a:pt x="720058" y="1158735"/>
                    <a:pt x="710104" y="1160061"/>
                    <a:pt x="700149" y="1161388"/>
                  </a:cubicBezTo>
                  <a:cubicBezTo>
                    <a:pt x="690194" y="1162714"/>
                    <a:pt x="680239"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7" y="1166031"/>
                    <a:pt x="560783" y="1165367"/>
                    <a:pt x="550828" y="1164704"/>
                  </a:cubicBezTo>
                  <a:cubicBezTo>
                    <a:pt x="540873" y="1164041"/>
                    <a:pt x="530919" y="1162714"/>
                    <a:pt x="520964" y="1161388"/>
                  </a:cubicBezTo>
                  <a:cubicBezTo>
                    <a:pt x="511009" y="1160061"/>
                    <a:pt x="501054" y="1158071"/>
                    <a:pt x="491100" y="1156745"/>
                  </a:cubicBezTo>
                  <a:cubicBezTo>
                    <a:pt x="481145" y="1154755"/>
                    <a:pt x="471854" y="1152765"/>
                    <a:pt x="461899" y="1150775"/>
                  </a:cubicBezTo>
                  <a:cubicBezTo>
                    <a:pt x="451944" y="1148786"/>
                    <a:pt x="442653" y="1146133"/>
                    <a:pt x="432699" y="1142816"/>
                  </a:cubicBezTo>
                  <a:cubicBezTo>
                    <a:pt x="422744" y="1139500"/>
                    <a:pt x="413453" y="1136847"/>
                    <a:pt x="404162" y="1133531"/>
                  </a:cubicBezTo>
                  <a:cubicBezTo>
                    <a:pt x="394871" y="1130214"/>
                    <a:pt x="385579" y="1126898"/>
                    <a:pt x="376288" y="1122918"/>
                  </a:cubicBezTo>
                  <a:cubicBezTo>
                    <a:pt x="366997" y="1118938"/>
                    <a:pt x="357706" y="1115622"/>
                    <a:pt x="349079" y="1110979"/>
                  </a:cubicBezTo>
                  <a:cubicBezTo>
                    <a:pt x="339788" y="1107000"/>
                    <a:pt x="331160" y="1102357"/>
                    <a:pt x="322533" y="1098377"/>
                  </a:cubicBezTo>
                  <a:cubicBezTo>
                    <a:pt x="313906" y="1093734"/>
                    <a:pt x="305278" y="1089091"/>
                    <a:pt x="296651" y="1084448"/>
                  </a:cubicBezTo>
                  <a:cubicBezTo>
                    <a:pt x="288023" y="1079806"/>
                    <a:pt x="279396" y="1074499"/>
                    <a:pt x="271432" y="1069193"/>
                  </a:cubicBezTo>
                  <a:cubicBezTo>
                    <a:pt x="263468" y="1063887"/>
                    <a:pt x="254841" y="1058581"/>
                    <a:pt x="246877" y="1052611"/>
                  </a:cubicBezTo>
                  <a:cubicBezTo>
                    <a:pt x="238913" y="1046642"/>
                    <a:pt x="230950" y="1041336"/>
                    <a:pt x="222986" y="1034703"/>
                  </a:cubicBezTo>
                  <a:cubicBezTo>
                    <a:pt x="215022" y="1028734"/>
                    <a:pt x="207722" y="1022101"/>
                    <a:pt x="200422" y="1016131"/>
                  </a:cubicBezTo>
                  <a:cubicBezTo>
                    <a:pt x="193121" y="1009499"/>
                    <a:pt x="185822" y="1002866"/>
                    <a:pt x="178521" y="996233"/>
                  </a:cubicBezTo>
                  <a:cubicBezTo>
                    <a:pt x="171221" y="989601"/>
                    <a:pt x="164585" y="982305"/>
                    <a:pt x="157948" y="975672"/>
                  </a:cubicBezTo>
                  <a:cubicBezTo>
                    <a:pt x="151312" y="968376"/>
                    <a:pt x="144675" y="961080"/>
                    <a:pt x="138039" y="953784"/>
                  </a:cubicBezTo>
                  <a:cubicBezTo>
                    <a:pt x="131402" y="946488"/>
                    <a:pt x="125429" y="939192"/>
                    <a:pt x="119457" y="931233"/>
                  </a:cubicBezTo>
                  <a:cubicBezTo>
                    <a:pt x="113484" y="923273"/>
                    <a:pt x="107511" y="915977"/>
                    <a:pt x="102202" y="908018"/>
                  </a:cubicBezTo>
                  <a:cubicBezTo>
                    <a:pt x="96892" y="900059"/>
                    <a:pt x="91583" y="892100"/>
                    <a:pt x="86274" y="884140"/>
                  </a:cubicBezTo>
                  <a:cubicBezTo>
                    <a:pt x="80965" y="876181"/>
                    <a:pt x="76320" y="867559"/>
                    <a:pt x="71674" y="858936"/>
                  </a:cubicBezTo>
                  <a:cubicBezTo>
                    <a:pt x="67028" y="850314"/>
                    <a:pt x="62383" y="841691"/>
                    <a:pt x="58401" y="833069"/>
                  </a:cubicBezTo>
                  <a:cubicBezTo>
                    <a:pt x="54419" y="824446"/>
                    <a:pt x="49774" y="815823"/>
                    <a:pt x="46455" y="807201"/>
                  </a:cubicBezTo>
                  <a:cubicBezTo>
                    <a:pt x="42473" y="798579"/>
                    <a:pt x="39155" y="789293"/>
                    <a:pt x="35837" y="780670"/>
                  </a:cubicBezTo>
                  <a:cubicBezTo>
                    <a:pt x="32519" y="772048"/>
                    <a:pt x="29200" y="762762"/>
                    <a:pt x="26546" y="753476"/>
                  </a:cubicBezTo>
                  <a:cubicBezTo>
                    <a:pt x="23891" y="744190"/>
                    <a:pt x="21237" y="734904"/>
                    <a:pt x="18582" y="725619"/>
                  </a:cubicBezTo>
                  <a:cubicBezTo>
                    <a:pt x="15928" y="716333"/>
                    <a:pt x="13936" y="707047"/>
                    <a:pt x="11946" y="697761"/>
                  </a:cubicBezTo>
                  <a:cubicBezTo>
                    <a:pt x="9955" y="688475"/>
                    <a:pt x="7964" y="679190"/>
                    <a:pt x="6636" y="669241"/>
                  </a:cubicBezTo>
                  <a:cubicBezTo>
                    <a:pt x="5309" y="659955"/>
                    <a:pt x="3982" y="650006"/>
                    <a:pt x="2655" y="640720"/>
                  </a:cubicBezTo>
                  <a:cubicBezTo>
                    <a:pt x="1991" y="631434"/>
                    <a:pt x="663" y="621485"/>
                    <a:pt x="663" y="612199"/>
                  </a:cubicBezTo>
                  <a:cubicBezTo>
                    <a:pt x="0" y="602914"/>
                    <a:pt x="0" y="592964"/>
                    <a:pt x="0" y="583679"/>
                  </a:cubicBezTo>
                  <a:cubicBezTo>
                    <a:pt x="0" y="574393"/>
                    <a:pt x="0" y="564444"/>
                    <a:pt x="663" y="555158"/>
                  </a:cubicBezTo>
                  <a:cubicBezTo>
                    <a:pt x="1327" y="545872"/>
                    <a:pt x="1991" y="535923"/>
                    <a:pt x="2655" y="526637"/>
                  </a:cubicBezTo>
                  <a:cubicBezTo>
                    <a:pt x="3318" y="517351"/>
                    <a:pt x="4645" y="507402"/>
                    <a:pt x="6636" y="498117"/>
                  </a:cubicBezTo>
                  <a:cubicBezTo>
                    <a:pt x="8627" y="488831"/>
                    <a:pt x="9955" y="479545"/>
                    <a:pt x="11946" y="469596"/>
                  </a:cubicBezTo>
                  <a:cubicBezTo>
                    <a:pt x="13936" y="459647"/>
                    <a:pt x="15928" y="451024"/>
                    <a:pt x="18582" y="441739"/>
                  </a:cubicBezTo>
                  <a:cubicBezTo>
                    <a:pt x="21237" y="432453"/>
                    <a:pt x="23891" y="423167"/>
                    <a:pt x="26546" y="413881"/>
                  </a:cubicBezTo>
                  <a:cubicBezTo>
                    <a:pt x="29200" y="404595"/>
                    <a:pt x="32519" y="395973"/>
                    <a:pt x="35837" y="386687"/>
                  </a:cubicBezTo>
                  <a:cubicBezTo>
                    <a:pt x="39155" y="377401"/>
                    <a:pt x="43137" y="368779"/>
                    <a:pt x="46455" y="360156"/>
                  </a:cubicBezTo>
                  <a:cubicBezTo>
                    <a:pt x="50437" y="351534"/>
                    <a:pt x="54419" y="342911"/>
                    <a:pt x="58401" y="334289"/>
                  </a:cubicBezTo>
                  <a:cubicBezTo>
                    <a:pt x="62383" y="325666"/>
                    <a:pt x="67028" y="317044"/>
                    <a:pt x="71674" y="308421"/>
                  </a:cubicBezTo>
                  <a:cubicBezTo>
                    <a:pt x="76320" y="299799"/>
                    <a:pt x="81629" y="291839"/>
                    <a:pt x="86274" y="283217"/>
                  </a:cubicBezTo>
                  <a:cubicBezTo>
                    <a:pt x="91583" y="275258"/>
                    <a:pt x="96892" y="266635"/>
                    <a:pt x="102202" y="259339"/>
                  </a:cubicBezTo>
                  <a:cubicBezTo>
                    <a:pt x="107511" y="251380"/>
                    <a:pt x="113484" y="243420"/>
                    <a:pt x="119457" y="236124"/>
                  </a:cubicBezTo>
                  <a:cubicBezTo>
                    <a:pt x="125429" y="228165"/>
                    <a:pt x="131402" y="220869"/>
                    <a:pt x="138039" y="213573"/>
                  </a:cubicBezTo>
                  <a:cubicBezTo>
                    <a:pt x="144675" y="206277"/>
                    <a:pt x="150648" y="198981"/>
                    <a:pt x="157948" y="191685"/>
                  </a:cubicBezTo>
                  <a:cubicBezTo>
                    <a:pt x="164585" y="184389"/>
                    <a:pt x="171885" y="177757"/>
                    <a:pt x="178521" y="171124"/>
                  </a:cubicBezTo>
                  <a:cubicBezTo>
                    <a:pt x="185822" y="164491"/>
                    <a:pt x="193121" y="157859"/>
                    <a:pt x="200422" y="151226"/>
                  </a:cubicBezTo>
                  <a:cubicBezTo>
                    <a:pt x="207722" y="144593"/>
                    <a:pt x="215686" y="138624"/>
                    <a:pt x="222986" y="132654"/>
                  </a:cubicBezTo>
                  <a:cubicBezTo>
                    <a:pt x="230950" y="126685"/>
                    <a:pt x="238913" y="120715"/>
                    <a:pt x="246877" y="114746"/>
                  </a:cubicBezTo>
                  <a:cubicBezTo>
                    <a:pt x="254841" y="108776"/>
                    <a:pt x="262805" y="103470"/>
                    <a:pt x="271432" y="98164"/>
                  </a:cubicBezTo>
                  <a:cubicBezTo>
                    <a:pt x="280059" y="92858"/>
                    <a:pt x="288023" y="87552"/>
                    <a:pt x="296651" y="82909"/>
                  </a:cubicBezTo>
                  <a:cubicBezTo>
                    <a:pt x="305278" y="78266"/>
                    <a:pt x="313906" y="72960"/>
                    <a:pt x="322533" y="68980"/>
                  </a:cubicBezTo>
                  <a:cubicBezTo>
                    <a:pt x="331160" y="64337"/>
                    <a:pt x="340451" y="60358"/>
                    <a:pt x="349079" y="56378"/>
                  </a:cubicBezTo>
                  <a:cubicBezTo>
                    <a:pt x="358370" y="52398"/>
                    <a:pt x="366997" y="48419"/>
                    <a:pt x="376288" y="44439"/>
                  </a:cubicBezTo>
                  <a:cubicBezTo>
                    <a:pt x="385579" y="40459"/>
                    <a:pt x="394871" y="37143"/>
                    <a:pt x="404162" y="33827"/>
                  </a:cubicBezTo>
                  <a:cubicBezTo>
                    <a:pt x="413453" y="30510"/>
                    <a:pt x="423407" y="27857"/>
                    <a:pt x="432699" y="24541"/>
                  </a:cubicBezTo>
                  <a:cubicBezTo>
                    <a:pt x="441990" y="21888"/>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8" y="9286"/>
                    <a:pt x="730013" y="10612"/>
                  </a:cubicBezTo>
                  <a:cubicBezTo>
                    <a:pt x="739968" y="12602"/>
                    <a:pt x="749259" y="14592"/>
                    <a:pt x="759213" y="16582"/>
                  </a:cubicBezTo>
                  <a:cubicBezTo>
                    <a:pt x="769168" y="18572"/>
                    <a:pt x="778459" y="21225"/>
                    <a:pt x="788414" y="24541"/>
                  </a:cubicBezTo>
                  <a:cubicBezTo>
                    <a:pt x="797705" y="27194"/>
                    <a:pt x="807660" y="30510"/>
                    <a:pt x="816951" y="33827"/>
                  </a:cubicBezTo>
                  <a:cubicBezTo>
                    <a:pt x="826242" y="37143"/>
                    <a:pt x="835533" y="40459"/>
                    <a:pt x="844824" y="44439"/>
                  </a:cubicBezTo>
                  <a:cubicBezTo>
                    <a:pt x="854115" y="48419"/>
                    <a:pt x="863406" y="51735"/>
                    <a:pt x="872034" y="56378"/>
                  </a:cubicBezTo>
                  <a:cubicBezTo>
                    <a:pt x="881325" y="60358"/>
                    <a:pt x="889952" y="65001"/>
                    <a:pt x="898579" y="68980"/>
                  </a:cubicBezTo>
                  <a:cubicBezTo>
                    <a:pt x="907207" y="73623"/>
                    <a:pt x="915835" y="78266"/>
                    <a:pt x="924462" y="82909"/>
                  </a:cubicBezTo>
                  <a:cubicBezTo>
                    <a:pt x="933089" y="87552"/>
                    <a:pt x="941717" y="92858"/>
                    <a:pt x="949680" y="98164"/>
                  </a:cubicBezTo>
                  <a:cubicBezTo>
                    <a:pt x="958308" y="103470"/>
                    <a:pt x="966272" y="108776"/>
                    <a:pt x="974236" y="114746"/>
                  </a:cubicBezTo>
                  <a:cubicBezTo>
                    <a:pt x="982199" y="120715"/>
                    <a:pt x="990163" y="126022"/>
                    <a:pt x="998127" y="132654"/>
                  </a:cubicBezTo>
                  <a:cubicBezTo>
                    <a:pt x="1006091" y="138624"/>
                    <a:pt x="1013391" y="145256"/>
                    <a:pt x="1020691" y="151226"/>
                  </a:cubicBezTo>
                  <a:cubicBezTo>
                    <a:pt x="1027991" y="157859"/>
                    <a:pt x="1035291" y="164491"/>
                    <a:pt x="1042591" y="171124"/>
                  </a:cubicBezTo>
                  <a:cubicBezTo>
                    <a:pt x="1049892" y="177757"/>
                    <a:pt x="1056528" y="185053"/>
                    <a:pt x="1063165" y="191685"/>
                  </a:cubicBezTo>
                  <a:cubicBezTo>
                    <a:pt x="1069801" y="198981"/>
                    <a:pt x="1076438" y="206277"/>
                    <a:pt x="1083074" y="213573"/>
                  </a:cubicBezTo>
                  <a:cubicBezTo>
                    <a:pt x="1089711" y="220869"/>
                    <a:pt x="1095683" y="228165"/>
                    <a:pt x="1101656" y="236124"/>
                  </a:cubicBezTo>
                  <a:cubicBezTo>
                    <a:pt x="1107629" y="244084"/>
                    <a:pt x="1113602" y="251380"/>
                    <a:pt x="1118911" y="259339"/>
                  </a:cubicBezTo>
                  <a:cubicBezTo>
                    <a:pt x="1124220" y="267298"/>
                    <a:pt x="1129529" y="275258"/>
                    <a:pt x="1134838"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7" y="378065"/>
                    <a:pt x="1185276" y="386687"/>
                  </a:cubicBezTo>
                  <a:cubicBezTo>
                    <a:pt x="1188594" y="395310"/>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7402"/>
                    <a:pt x="1217131" y="517351"/>
                    <a:pt x="1218458" y="526637"/>
                  </a:cubicBezTo>
                  <a:cubicBezTo>
                    <a:pt x="1219122" y="535923"/>
                    <a:pt x="1220449" y="545872"/>
                    <a:pt x="1220449" y="555158"/>
                  </a:cubicBezTo>
                  <a:cubicBezTo>
                    <a:pt x="1221113" y="564444"/>
                    <a:pt x="1221113" y="573729"/>
                    <a:pt x="1221113" y="583679"/>
                  </a:cubicBezTo>
                  <a:close/>
                </a:path>
              </a:pathLst>
            </a:custGeom>
            <a:noFill/>
            <a:ln w="193982" cap="flat">
              <a:solidFill>
                <a:srgbClr val="DA0063"/>
              </a:solidFill>
              <a:prstDash val="solid"/>
              <a:miter/>
            </a:ln>
          </p:spPr>
          <p:txBody>
            <a:bodyPr rtlCol="0" anchor="ctr"/>
            <a:lstStyle/>
            <a:p>
              <a:endParaRPr lang="en-US" dirty="0"/>
            </a:p>
          </p:txBody>
        </p:sp>
      </p:grpSp>
      <p:grpSp>
        <p:nvGrpSpPr>
          <p:cNvPr id="150" name="Picture Placeholder 17">
            <a:extLst>
              <a:ext uri="{FF2B5EF4-FFF2-40B4-BE49-F238E27FC236}">
                <a16:creationId xmlns:a16="http://schemas.microsoft.com/office/drawing/2014/main" id="{8F88E050-BF21-797B-A84D-2429C3AB44AE}"/>
              </a:ext>
            </a:extLst>
          </p:cNvPr>
          <p:cNvGrpSpPr/>
          <p:nvPr/>
        </p:nvGrpSpPr>
        <p:grpSpPr>
          <a:xfrm>
            <a:off x="674212" y="2548845"/>
            <a:ext cx="1145615" cy="1104238"/>
            <a:chOff x="674212" y="2548845"/>
            <a:chExt cx="1145615" cy="1104238"/>
          </a:xfrm>
        </p:grpSpPr>
        <p:sp>
          <p:nvSpPr>
            <p:cNvPr id="151" name="Freeform: Shape 150">
              <a:extLst>
                <a:ext uri="{FF2B5EF4-FFF2-40B4-BE49-F238E27FC236}">
                  <a16:creationId xmlns:a16="http://schemas.microsoft.com/office/drawing/2014/main" id="{53BE7F88-7073-ADE5-A5DD-E80209D5BAE1}"/>
                </a:ext>
              </a:extLst>
            </p:cNvPr>
            <p:cNvSpPr/>
            <p:nvPr/>
          </p:nvSpPr>
          <p:spPr>
            <a:xfrm>
              <a:off x="674212" y="2548845"/>
              <a:ext cx="1222440" cy="1167357"/>
            </a:xfrm>
            <a:custGeom>
              <a:avLst/>
              <a:gdLst>
                <a:gd name="connsiteX0" fmla="*/ 1222440 w 1222440"/>
                <a:gd name="connsiteY0" fmla="*/ 583679 h 1167357"/>
                <a:gd name="connsiteX1" fmla="*/ 1221776 w 1222440"/>
                <a:gd name="connsiteY1" fmla="*/ 612199 h 1167357"/>
                <a:gd name="connsiteX2" fmla="*/ 1219785 w 1222440"/>
                <a:gd name="connsiteY2" fmla="*/ 640720 h 1167357"/>
                <a:gd name="connsiteX3" fmla="*/ 1215804 w 1222440"/>
                <a:gd name="connsiteY3" fmla="*/ 669241 h 1167357"/>
                <a:gd name="connsiteX4" fmla="*/ 1210494 w 1222440"/>
                <a:gd name="connsiteY4" fmla="*/ 697761 h 1167357"/>
                <a:gd name="connsiteX5" fmla="*/ 1203858 w 1222440"/>
                <a:gd name="connsiteY5" fmla="*/ 725619 h 1167357"/>
                <a:gd name="connsiteX6" fmla="*/ 1195894 w 1222440"/>
                <a:gd name="connsiteY6" fmla="*/ 753476 h 1167357"/>
                <a:gd name="connsiteX7" fmla="*/ 1186603 w 1222440"/>
                <a:gd name="connsiteY7" fmla="*/ 780670 h 1167357"/>
                <a:gd name="connsiteX8" fmla="*/ 1175985 w 1222440"/>
                <a:gd name="connsiteY8" fmla="*/ 807201 h 1167357"/>
                <a:gd name="connsiteX9" fmla="*/ 1164039 w 1222440"/>
                <a:gd name="connsiteY9" fmla="*/ 833069 h 1167357"/>
                <a:gd name="connsiteX10" fmla="*/ 1150766 w 1222440"/>
                <a:gd name="connsiteY10" fmla="*/ 858936 h 1167357"/>
                <a:gd name="connsiteX11" fmla="*/ 1136166 w 1222440"/>
                <a:gd name="connsiteY11" fmla="*/ 884140 h 1167357"/>
                <a:gd name="connsiteX12" fmla="*/ 1120238 w 1222440"/>
                <a:gd name="connsiteY12" fmla="*/ 908018 h 1167357"/>
                <a:gd name="connsiteX13" fmla="*/ 1102983 w 1222440"/>
                <a:gd name="connsiteY13" fmla="*/ 931233 h 1167357"/>
                <a:gd name="connsiteX14" fmla="*/ 1084401 w 1222440"/>
                <a:gd name="connsiteY14" fmla="*/ 953784 h 1167357"/>
                <a:gd name="connsiteX15" fmla="*/ 1064492 w 1222440"/>
                <a:gd name="connsiteY15" fmla="*/ 975672 h 1167357"/>
                <a:gd name="connsiteX16" fmla="*/ 1043919 w 1222440"/>
                <a:gd name="connsiteY16" fmla="*/ 996233 h 1167357"/>
                <a:gd name="connsiteX17" fmla="*/ 1022018 w 1222440"/>
                <a:gd name="connsiteY17" fmla="*/ 1016131 h 1167357"/>
                <a:gd name="connsiteX18" fmla="*/ 999454 w 1222440"/>
                <a:gd name="connsiteY18" fmla="*/ 1034703 h 1167357"/>
                <a:gd name="connsiteX19" fmla="*/ 975563 w 1222440"/>
                <a:gd name="connsiteY19" fmla="*/ 1052611 h 1167357"/>
                <a:gd name="connsiteX20" fmla="*/ 951008 w 1222440"/>
                <a:gd name="connsiteY20" fmla="*/ 1069193 h 1167357"/>
                <a:gd name="connsiteX21" fmla="*/ 925789 w 1222440"/>
                <a:gd name="connsiteY21" fmla="*/ 1084448 h 1167357"/>
                <a:gd name="connsiteX22" fmla="*/ 899907 w 1222440"/>
                <a:gd name="connsiteY22" fmla="*/ 1098377 h 1167357"/>
                <a:gd name="connsiteX23" fmla="*/ 873361 w 1222440"/>
                <a:gd name="connsiteY23" fmla="*/ 1110979 h 1167357"/>
                <a:gd name="connsiteX24" fmla="*/ 846151 w 1222440"/>
                <a:gd name="connsiteY24" fmla="*/ 1122918 h 1167357"/>
                <a:gd name="connsiteX25" fmla="*/ 818278 w 1222440"/>
                <a:gd name="connsiteY25" fmla="*/ 1133531 h 1167357"/>
                <a:gd name="connsiteX26" fmla="*/ 789741 w 1222440"/>
                <a:gd name="connsiteY26" fmla="*/ 1142816 h 1167357"/>
                <a:gd name="connsiteX27" fmla="*/ 760541 w 1222440"/>
                <a:gd name="connsiteY27" fmla="*/ 1150775 h 1167357"/>
                <a:gd name="connsiteX28" fmla="*/ 731340 w 1222440"/>
                <a:gd name="connsiteY28" fmla="*/ 1156745 h 1167357"/>
                <a:gd name="connsiteX29" fmla="*/ 701476 w 1222440"/>
                <a:gd name="connsiteY29" fmla="*/ 1161388 h 1167357"/>
                <a:gd name="connsiteX30" fmla="*/ 671612 w 1222440"/>
                <a:gd name="connsiteY30" fmla="*/ 1164704 h 1167357"/>
                <a:gd name="connsiteX31" fmla="*/ 641748 w 1222440"/>
                <a:gd name="connsiteY31" fmla="*/ 1166694 h 1167357"/>
                <a:gd name="connsiteX32" fmla="*/ 611884 w 1222440"/>
                <a:gd name="connsiteY32" fmla="*/ 1167357 h 1167357"/>
                <a:gd name="connsiteX33" fmla="*/ 582019 w 1222440"/>
                <a:gd name="connsiteY33" fmla="*/ 1166694 h 1167357"/>
                <a:gd name="connsiteX34" fmla="*/ 552155 w 1222440"/>
                <a:gd name="connsiteY34" fmla="*/ 1164704 h 1167357"/>
                <a:gd name="connsiteX35" fmla="*/ 522291 w 1222440"/>
                <a:gd name="connsiteY35" fmla="*/ 1161388 h 1167357"/>
                <a:gd name="connsiteX36" fmla="*/ 492427 w 1222440"/>
                <a:gd name="connsiteY36" fmla="*/ 1156745 h 1167357"/>
                <a:gd name="connsiteX37" fmla="*/ 463226 w 1222440"/>
                <a:gd name="connsiteY37" fmla="*/ 1150775 h 1167357"/>
                <a:gd name="connsiteX38" fmla="*/ 434026 w 1222440"/>
                <a:gd name="connsiteY38" fmla="*/ 1142816 h 1167357"/>
                <a:gd name="connsiteX39" fmla="*/ 405489 w 1222440"/>
                <a:gd name="connsiteY39" fmla="*/ 1133531 h 1167357"/>
                <a:gd name="connsiteX40" fmla="*/ 377616 w 1222440"/>
                <a:gd name="connsiteY40" fmla="*/ 1122918 h 1167357"/>
                <a:gd name="connsiteX41" fmla="*/ 350406 w 1222440"/>
                <a:gd name="connsiteY41" fmla="*/ 1110979 h 1167357"/>
                <a:gd name="connsiteX42" fmla="*/ 323860 w 1222440"/>
                <a:gd name="connsiteY42" fmla="*/ 1098377 h 1167357"/>
                <a:gd name="connsiteX43" fmla="*/ 297978 w 1222440"/>
                <a:gd name="connsiteY43" fmla="*/ 1084448 h 1167357"/>
                <a:gd name="connsiteX44" fmla="*/ 272759 w 1222440"/>
                <a:gd name="connsiteY44" fmla="*/ 1069193 h 1167357"/>
                <a:gd name="connsiteX45" fmla="*/ 248204 w 1222440"/>
                <a:gd name="connsiteY45" fmla="*/ 1052611 h 1167357"/>
                <a:gd name="connsiteX46" fmla="*/ 224313 w 1222440"/>
                <a:gd name="connsiteY46" fmla="*/ 1034703 h 1167357"/>
                <a:gd name="connsiteX47" fmla="*/ 201749 w 1222440"/>
                <a:gd name="connsiteY47" fmla="*/ 1016131 h 1167357"/>
                <a:gd name="connsiteX48" fmla="*/ 179849 w 1222440"/>
                <a:gd name="connsiteY48" fmla="*/ 996233 h 1167357"/>
                <a:gd name="connsiteX49" fmla="*/ 159276 w 1222440"/>
                <a:gd name="connsiteY49" fmla="*/ 975672 h 1167357"/>
                <a:gd name="connsiteX50" fmla="*/ 139366 w 1222440"/>
                <a:gd name="connsiteY50" fmla="*/ 953784 h 1167357"/>
                <a:gd name="connsiteX51" fmla="*/ 120784 w 1222440"/>
                <a:gd name="connsiteY51" fmla="*/ 931233 h 1167357"/>
                <a:gd name="connsiteX52" fmla="*/ 103529 w 1222440"/>
                <a:gd name="connsiteY52" fmla="*/ 908018 h 1167357"/>
                <a:gd name="connsiteX53" fmla="*/ 87602 w 1222440"/>
                <a:gd name="connsiteY53" fmla="*/ 884140 h 1167357"/>
                <a:gd name="connsiteX54" fmla="*/ 73001 w 1222440"/>
                <a:gd name="connsiteY54" fmla="*/ 858936 h 1167357"/>
                <a:gd name="connsiteX55" fmla="*/ 59728 w 1222440"/>
                <a:gd name="connsiteY55" fmla="*/ 833069 h 1167357"/>
                <a:gd name="connsiteX56" fmla="*/ 47783 w 1222440"/>
                <a:gd name="connsiteY56" fmla="*/ 807201 h 1167357"/>
                <a:gd name="connsiteX57" fmla="*/ 37164 w 1222440"/>
                <a:gd name="connsiteY57" fmla="*/ 780670 h 1167357"/>
                <a:gd name="connsiteX58" fmla="*/ 27873 w 1222440"/>
                <a:gd name="connsiteY58" fmla="*/ 753476 h 1167357"/>
                <a:gd name="connsiteX59" fmla="*/ 19909 w 1222440"/>
                <a:gd name="connsiteY59" fmla="*/ 725619 h 1167357"/>
                <a:gd name="connsiteX60" fmla="*/ 13273 w 1222440"/>
                <a:gd name="connsiteY60" fmla="*/ 697761 h 1167357"/>
                <a:gd name="connsiteX61" fmla="*/ 7964 w 1222440"/>
                <a:gd name="connsiteY61" fmla="*/ 669241 h 1167357"/>
                <a:gd name="connsiteX62" fmla="*/ 3982 w 1222440"/>
                <a:gd name="connsiteY62" fmla="*/ 640720 h 1167357"/>
                <a:gd name="connsiteX63" fmla="*/ 664 w 1222440"/>
                <a:gd name="connsiteY63" fmla="*/ 612199 h 1167357"/>
                <a:gd name="connsiteX64" fmla="*/ 0 w 1222440"/>
                <a:gd name="connsiteY64" fmla="*/ 583679 h 1167357"/>
                <a:gd name="connsiteX65" fmla="*/ 664 w 1222440"/>
                <a:gd name="connsiteY65" fmla="*/ 555158 h 1167357"/>
                <a:gd name="connsiteX66" fmla="*/ 2655 w 1222440"/>
                <a:gd name="connsiteY66" fmla="*/ 526637 h 1167357"/>
                <a:gd name="connsiteX67" fmla="*/ 6636 w 1222440"/>
                <a:gd name="connsiteY67" fmla="*/ 498117 h 1167357"/>
                <a:gd name="connsiteX68" fmla="*/ 11946 w 1222440"/>
                <a:gd name="connsiteY68" fmla="*/ 469596 h 1167357"/>
                <a:gd name="connsiteX69" fmla="*/ 18582 w 1222440"/>
                <a:gd name="connsiteY69" fmla="*/ 441739 h 1167357"/>
                <a:gd name="connsiteX70" fmla="*/ 26546 w 1222440"/>
                <a:gd name="connsiteY70" fmla="*/ 413881 h 1167357"/>
                <a:gd name="connsiteX71" fmla="*/ 35837 w 1222440"/>
                <a:gd name="connsiteY71" fmla="*/ 386687 h 1167357"/>
                <a:gd name="connsiteX72" fmla="*/ 46455 w 1222440"/>
                <a:gd name="connsiteY72" fmla="*/ 360156 h 1167357"/>
                <a:gd name="connsiteX73" fmla="*/ 58401 w 1222440"/>
                <a:gd name="connsiteY73" fmla="*/ 334289 h 1167357"/>
                <a:gd name="connsiteX74" fmla="*/ 71674 w 1222440"/>
                <a:gd name="connsiteY74" fmla="*/ 308421 h 1167357"/>
                <a:gd name="connsiteX75" fmla="*/ 86274 w 1222440"/>
                <a:gd name="connsiteY75" fmla="*/ 283217 h 1167357"/>
                <a:gd name="connsiteX76" fmla="*/ 102202 w 1222440"/>
                <a:gd name="connsiteY76" fmla="*/ 259339 h 1167357"/>
                <a:gd name="connsiteX77" fmla="*/ 119457 w 1222440"/>
                <a:gd name="connsiteY77" fmla="*/ 236124 h 1167357"/>
                <a:gd name="connsiteX78" fmla="*/ 138039 w 1222440"/>
                <a:gd name="connsiteY78" fmla="*/ 213573 h 1167357"/>
                <a:gd name="connsiteX79" fmla="*/ 157948 w 1222440"/>
                <a:gd name="connsiteY79" fmla="*/ 191685 h 1167357"/>
                <a:gd name="connsiteX80" fmla="*/ 178521 w 1222440"/>
                <a:gd name="connsiteY80" fmla="*/ 171124 h 1167357"/>
                <a:gd name="connsiteX81" fmla="*/ 200422 w 1222440"/>
                <a:gd name="connsiteY81" fmla="*/ 151226 h 1167357"/>
                <a:gd name="connsiteX82" fmla="*/ 222986 w 1222440"/>
                <a:gd name="connsiteY82" fmla="*/ 132654 h 1167357"/>
                <a:gd name="connsiteX83" fmla="*/ 246877 w 1222440"/>
                <a:gd name="connsiteY83" fmla="*/ 114746 h 1167357"/>
                <a:gd name="connsiteX84" fmla="*/ 271432 w 1222440"/>
                <a:gd name="connsiteY84" fmla="*/ 98164 h 1167357"/>
                <a:gd name="connsiteX85" fmla="*/ 296651 w 1222440"/>
                <a:gd name="connsiteY85" fmla="*/ 82909 h 1167357"/>
                <a:gd name="connsiteX86" fmla="*/ 322533 w 1222440"/>
                <a:gd name="connsiteY86" fmla="*/ 68980 h 1167357"/>
                <a:gd name="connsiteX87" fmla="*/ 349079 w 1222440"/>
                <a:gd name="connsiteY87" fmla="*/ 56378 h 1167357"/>
                <a:gd name="connsiteX88" fmla="*/ 376289 w 1222440"/>
                <a:gd name="connsiteY88" fmla="*/ 44439 h 1167357"/>
                <a:gd name="connsiteX89" fmla="*/ 404162 w 1222440"/>
                <a:gd name="connsiteY89" fmla="*/ 33827 h 1167357"/>
                <a:gd name="connsiteX90" fmla="*/ 432699 w 1222440"/>
                <a:gd name="connsiteY90" fmla="*/ 24541 h 1167357"/>
                <a:gd name="connsiteX91" fmla="*/ 461899 w 1222440"/>
                <a:gd name="connsiteY91" fmla="*/ 16582 h 1167357"/>
                <a:gd name="connsiteX92" fmla="*/ 491100 w 1222440"/>
                <a:gd name="connsiteY92" fmla="*/ 10612 h 1167357"/>
                <a:gd name="connsiteX93" fmla="*/ 520964 w 1222440"/>
                <a:gd name="connsiteY93" fmla="*/ 5969 h 1167357"/>
                <a:gd name="connsiteX94" fmla="*/ 550828 w 1222440"/>
                <a:gd name="connsiteY94" fmla="*/ 2653 h 1167357"/>
                <a:gd name="connsiteX95" fmla="*/ 580692 w 1222440"/>
                <a:gd name="connsiteY95" fmla="*/ 663 h 1167357"/>
                <a:gd name="connsiteX96" fmla="*/ 610556 w 1222440"/>
                <a:gd name="connsiteY96" fmla="*/ 0 h 1167357"/>
                <a:gd name="connsiteX97" fmla="*/ 640421 w 1222440"/>
                <a:gd name="connsiteY97" fmla="*/ 663 h 1167357"/>
                <a:gd name="connsiteX98" fmla="*/ 670285 w 1222440"/>
                <a:gd name="connsiteY98" fmla="*/ 2653 h 1167357"/>
                <a:gd name="connsiteX99" fmla="*/ 700149 w 1222440"/>
                <a:gd name="connsiteY99" fmla="*/ 5969 h 1167357"/>
                <a:gd name="connsiteX100" fmla="*/ 730013 w 1222440"/>
                <a:gd name="connsiteY100" fmla="*/ 10612 h 1167357"/>
                <a:gd name="connsiteX101" fmla="*/ 759214 w 1222440"/>
                <a:gd name="connsiteY101" fmla="*/ 16582 h 1167357"/>
                <a:gd name="connsiteX102" fmla="*/ 788414 w 1222440"/>
                <a:gd name="connsiteY102" fmla="*/ 24541 h 1167357"/>
                <a:gd name="connsiteX103" fmla="*/ 816951 w 1222440"/>
                <a:gd name="connsiteY103" fmla="*/ 33827 h 1167357"/>
                <a:gd name="connsiteX104" fmla="*/ 844824 w 1222440"/>
                <a:gd name="connsiteY104" fmla="*/ 44439 h 1167357"/>
                <a:gd name="connsiteX105" fmla="*/ 872034 w 1222440"/>
                <a:gd name="connsiteY105" fmla="*/ 56378 h 1167357"/>
                <a:gd name="connsiteX106" fmla="*/ 898580 w 1222440"/>
                <a:gd name="connsiteY106" fmla="*/ 68980 h 1167357"/>
                <a:gd name="connsiteX107" fmla="*/ 924462 w 1222440"/>
                <a:gd name="connsiteY107" fmla="*/ 82909 h 1167357"/>
                <a:gd name="connsiteX108" fmla="*/ 949681 w 1222440"/>
                <a:gd name="connsiteY108" fmla="*/ 98164 h 1167357"/>
                <a:gd name="connsiteX109" fmla="*/ 974236 w 1222440"/>
                <a:gd name="connsiteY109" fmla="*/ 114746 h 1167357"/>
                <a:gd name="connsiteX110" fmla="*/ 998127 w 1222440"/>
                <a:gd name="connsiteY110" fmla="*/ 132654 h 1167357"/>
                <a:gd name="connsiteX111" fmla="*/ 1020691 w 1222440"/>
                <a:gd name="connsiteY111" fmla="*/ 151226 h 1167357"/>
                <a:gd name="connsiteX112" fmla="*/ 1042591 w 1222440"/>
                <a:gd name="connsiteY112" fmla="*/ 171124 h 1167357"/>
                <a:gd name="connsiteX113" fmla="*/ 1063165 w 1222440"/>
                <a:gd name="connsiteY113" fmla="*/ 191685 h 1167357"/>
                <a:gd name="connsiteX114" fmla="*/ 1083074 w 1222440"/>
                <a:gd name="connsiteY114" fmla="*/ 213573 h 1167357"/>
                <a:gd name="connsiteX115" fmla="*/ 1101656 w 1222440"/>
                <a:gd name="connsiteY115" fmla="*/ 236124 h 1167357"/>
                <a:gd name="connsiteX116" fmla="*/ 1118911 w 1222440"/>
                <a:gd name="connsiteY116" fmla="*/ 259339 h 1167357"/>
                <a:gd name="connsiteX117" fmla="*/ 1134838 w 1222440"/>
                <a:gd name="connsiteY117" fmla="*/ 283217 h 1167357"/>
                <a:gd name="connsiteX118" fmla="*/ 1149439 w 1222440"/>
                <a:gd name="connsiteY118" fmla="*/ 308421 h 1167357"/>
                <a:gd name="connsiteX119" fmla="*/ 1162712 w 1222440"/>
                <a:gd name="connsiteY119" fmla="*/ 334289 h 1167357"/>
                <a:gd name="connsiteX120" fmla="*/ 1174657 w 1222440"/>
                <a:gd name="connsiteY120" fmla="*/ 360156 h 1167357"/>
                <a:gd name="connsiteX121" fmla="*/ 1185276 w 1222440"/>
                <a:gd name="connsiteY121" fmla="*/ 386687 h 1167357"/>
                <a:gd name="connsiteX122" fmla="*/ 1194567 w 1222440"/>
                <a:gd name="connsiteY122" fmla="*/ 413881 h 1167357"/>
                <a:gd name="connsiteX123" fmla="*/ 1202531 w 1222440"/>
                <a:gd name="connsiteY123" fmla="*/ 441739 h 1167357"/>
                <a:gd name="connsiteX124" fmla="*/ 1209167 w 1222440"/>
                <a:gd name="connsiteY124" fmla="*/ 469596 h 1167357"/>
                <a:gd name="connsiteX125" fmla="*/ 1214476 w 1222440"/>
                <a:gd name="connsiteY125" fmla="*/ 498117 h 1167357"/>
                <a:gd name="connsiteX126" fmla="*/ 1218458 w 1222440"/>
                <a:gd name="connsiteY126" fmla="*/ 526637 h 1167357"/>
                <a:gd name="connsiteX127" fmla="*/ 1220449 w 1222440"/>
                <a:gd name="connsiteY127" fmla="*/ 555158 h 1167357"/>
                <a:gd name="connsiteX128" fmla="*/ 1222440 w 1222440"/>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2440" h="1167357">
                  <a:moveTo>
                    <a:pt x="1222440" y="583679"/>
                  </a:moveTo>
                  <a:cubicBezTo>
                    <a:pt x="1222440" y="592964"/>
                    <a:pt x="1222440" y="602914"/>
                    <a:pt x="1221776" y="612199"/>
                  </a:cubicBezTo>
                  <a:cubicBezTo>
                    <a:pt x="1221113" y="621485"/>
                    <a:pt x="1220449" y="631434"/>
                    <a:pt x="1219785" y="640720"/>
                  </a:cubicBezTo>
                  <a:cubicBezTo>
                    <a:pt x="1219122" y="650006"/>
                    <a:pt x="1217794" y="659955"/>
                    <a:pt x="1215804" y="669241"/>
                  </a:cubicBezTo>
                  <a:cubicBezTo>
                    <a:pt x="1213813" y="678526"/>
                    <a:pt x="1212485" y="687812"/>
                    <a:pt x="1210494" y="697761"/>
                  </a:cubicBezTo>
                  <a:cubicBezTo>
                    <a:pt x="1208503" y="707047"/>
                    <a:pt x="1206512" y="716333"/>
                    <a:pt x="1203858" y="725619"/>
                  </a:cubicBezTo>
                  <a:cubicBezTo>
                    <a:pt x="1201203" y="734904"/>
                    <a:pt x="1198549" y="744190"/>
                    <a:pt x="1195894" y="753476"/>
                  </a:cubicBezTo>
                  <a:cubicBezTo>
                    <a:pt x="1193240" y="762762"/>
                    <a:pt x="1189921" y="771384"/>
                    <a:pt x="1186603" y="780670"/>
                  </a:cubicBezTo>
                  <a:cubicBezTo>
                    <a:pt x="1183285" y="789956"/>
                    <a:pt x="1179303" y="798579"/>
                    <a:pt x="1175985" y="807201"/>
                  </a:cubicBezTo>
                  <a:cubicBezTo>
                    <a:pt x="1172003" y="815823"/>
                    <a:pt x="1168021" y="824446"/>
                    <a:pt x="1164039" y="833069"/>
                  </a:cubicBezTo>
                  <a:cubicBezTo>
                    <a:pt x="1160057" y="841691"/>
                    <a:pt x="1155412" y="850314"/>
                    <a:pt x="1150766" y="858936"/>
                  </a:cubicBezTo>
                  <a:cubicBezTo>
                    <a:pt x="1146121" y="867559"/>
                    <a:pt x="1140811" y="875518"/>
                    <a:pt x="1136166" y="884140"/>
                  </a:cubicBezTo>
                  <a:cubicBezTo>
                    <a:pt x="1130857" y="892100"/>
                    <a:pt x="1125547" y="900722"/>
                    <a:pt x="1120238" y="908018"/>
                  </a:cubicBezTo>
                  <a:cubicBezTo>
                    <a:pt x="1114929" y="915314"/>
                    <a:pt x="1108956" y="923937"/>
                    <a:pt x="1102983" y="931233"/>
                  </a:cubicBezTo>
                  <a:cubicBezTo>
                    <a:pt x="1097011" y="939192"/>
                    <a:pt x="1091038" y="946488"/>
                    <a:pt x="1084401" y="953784"/>
                  </a:cubicBezTo>
                  <a:cubicBezTo>
                    <a:pt x="1077765" y="961080"/>
                    <a:pt x="1071792" y="968376"/>
                    <a:pt x="1064492" y="975672"/>
                  </a:cubicBezTo>
                  <a:cubicBezTo>
                    <a:pt x="1057855" y="982968"/>
                    <a:pt x="1050555" y="989601"/>
                    <a:pt x="1043919" y="996233"/>
                  </a:cubicBezTo>
                  <a:cubicBezTo>
                    <a:pt x="1036619" y="1002866"/>
                    <a:pt x="1029318" y="1009499"/>
                    <a:pt x="1022018" y="1016131"/>
                  </a:cubicBezTo>
                  <a:cubicBezTo>
                    <a:pt x="1014718" y="1022764"/>
                    <a:pt x="1006754" y="1028734"/>
                    <a:pt x="999454" y="1034703"/>
                  </a:cubicBezTo>
                  <a:cubicBezTo>
                    <a:pt x="991490" y="1040673"/>
                    <a:pt x="983527" y="1046642"/>
                    <a:pt x="975563" y="1052611"/>
                  </a:cubicBezTo>
                  <a:cubicBezTo>
                    <a:pt x="967599" y="1058581"/>
                    <a:pt x="959635" y="1063887"/>
                    <a:pt x="951008" y="1069193"/>
                  </a:cubicBezTo>
                  <a:cubicBezTo>
                    <a:pt x="942380" y="1074499"/>
                    <a:pt x="934417" y="1079806"/>
                    <a:pt x="925789" y="1084448"/>
                  </a:cubicBezTo>
                  <a:cubicBezTo>
                    <a:pt x="917162" y="1089091"/>
                    <a:pt x="908534" y="1094397"/>
                    <a:pt x="899907" y="1098377"/>
                  </a:cubicBezTo>
                  <a:cubicBezTo>
                    <a:pt x="891280" y="1103020"/>
                    <a:pt x="881989" y="1107000"/>
                    <a:pt x="873361" y="1110979"/>
                  </a:cubicBezTo>
                  <a:cubicBezTo>
                    <a:pt x="864070" y="1114959"/>
                    <a:pt x="855443" y="1118938"/>
                    <a:pt x="846151" y="1122918"/>
                  </a:cubicBezTo>
                  <a:cubicBezTo>
                    <a:pt x="836860" y="1126898"/>
                    <a:pt x="827569" y="1130214"/>
                    <a:pt x="818278" y="1133531"/>
                  </a:cubicBezTo>
                  <a:cubicBezTo>
                    <a:pt x="808987" y="1136847"/>
                    <a:pt x="799032" y="1139500"/>
                    <a:pt x="789741" y="1142816"/>
                  </a:cubicBezTo>
                  <a:cubicBezTo>
                    <a:pt x="780450" y="1145469"/>
                    <a:pt x="770496" y="1148122"/>
                    <a:pt x="760541" y="1150775"/>
                  </a:cubicBezTo>
                  <a:cubicBezTo>
                    <a:pt x="750586" y="1152765"/>
                    <a:pt x="741295" y="1155418"/>
                    <a:pt x="731340" y="1156745"/>
                  </a:cubicBezTo>
                  <a:cubicBezTo>
                    <a:pt x="721386" y="1158735"/>
                    <a:pt x="711431" y="1160061"/>
                    <a:pt x="701476" y="1161388"/>
                  </a:cubicBezTo>
                  <a:cubicBezTo>
                    <a:pt x="691521" y="1162714"/>
                    <a:pt x="681567" y="1164041"/>
                    <a:pt x="671612" y="1164704"/>
                  </a:cubicBezTo>
                  <a:cubicBezTo>
                    <a:pt x="661657" y="1165367"/>
                    <a:pt x="651703" y="1166031"/>
                    <a:pt x="641748" y="1166694"/>
                  </a:cubicBezTo>
                  <a:cubicBezTo>
                    <a:pt x="631793" y="1167357"/>
                    <a:pt x="621838" y="1167357"/>
                    <a:pt x="611884" y="1167357"/>
                  </a:cubicBezTo>
                  <a:cubicBezTo>
                    <a:pt x="601929" y="1167357"/>
                    <a:pt x="591974" y="1167357"/>
                    <a:pt x="582019" y="1166694"/>
                  </a:cubicBezTo>
                  <a:cubicBezTo>
                    <a:pt x="572065" y="1166031"/>
                    <a:pt x="562110" y="1165367"/>
                    <a:pt x="552155" y="1164704"/>
                  </a:cubicBezTo>
                  <a:cubicBezTo>
                    <a:pt x="542201" y="1164041"/>
                    <a:pt x="532246" y="1162714"/>
                    <a:pt x="522291" y="1161388"/>
                  </a:cubicBezTo>
                  <a:cubicBezTo>
                    <a:pt x="512336" y="1160061"/>
                    <a:pt x="502382" y="1158071"/>
                    <a:pt x="492427" y="1156745"/>
                  </a:cubicBezTo>
                  <a:cubicBezTo>
                    <a:pt x="482472" y="1154755"/>
                    <a:pt x="473181" y="1152765"/>
                    <a:pt x="463226" y="1150775"/>
                  </a:cubicBezTo>
                  <a:cubicBezTo>
                    <a:pt x="453272" y="1148786"/>
                    <a:pt x="443981" y="1146133"/>
                    <a:pt x="434026" y="1142816"/>
                  </a:cubicBezTo>
                  <a:cubicBezTo>
                    <a:pt x="424735" y="1140163"/>
                    <a:pt x="414780" y="1136847"/>
                    <a:pt x="405489" y="1133531"/>
                  </a:cubicBezTo>
                  <a:cubicBezTo>
                    <a:pt x="396198" y="1130214"/>
                    <a:pt x="386907" y="1126898"/>
                    <a:pt x="377616" y="1122918"/>
                  </a:cubicBezTo>
                  <a:cubicBezTo>
                    <a:pt x="368325" y="1118938"/>
                    <a:pt x="359034" y="1115622"/>
                    <a:pt x="350406" y="1110979"/>
                  </a:cubicBezTo>
                  <a:cubicBezTo>
                    <a:pt x="341115" y="1107000"/>
                    <a:pt x="332488" y="1102357"/>
                    <a:pt x="323860" y="1098377"/>
                  </a:cubicBezTo>
                  <a:cubicBezTo>
                    <a:pt x="315233" y="1094397"/>
                    <a:pt x="306605" y="1089091"/>
                    <a:pt x="297978" y="1084448"/>
                  </a:cubicBezTo>
                  <a:cubicBezTo>
                    <a:pt x="289351" y="1079806"/>
                    <a:pt x="280723" y="1074499"/>
                    <a:pt x="272759" y="1069193"/>
                  </a:cubicBezTo>
                  <a:cubicBezTo>
                    <a:pt x="264132" y="1063887"/>
                    <a:pt x="256168" y="1058581"/>
                    <a:pt x="248204" y="1052611"/>
                  </a:cubicBezTo>
                  <a:cubicBezTo>
                    <a:pt x="240241" y="1046642"/>
                    <a:pt x="232277" y="1041336"/>
                    <a:pt x="224313" y="1034703"/>
                  </a:cubicBezTo>
                  <a:cubicBezTo>
                    <a:pt x="216349" y="1028070"/>
                    <a:pt x="209049" y="1022101"/>
                    <a:pt x="201749" y="1016131"/>
                  </a:cubicBezTo>
                  <a:cubicBezTo>
                    <a:pt x="194449" y="1009499"/>
                    <a:pt x="187149" y="1002866"/>
                    <a:pt x="179849" y="996233"/>
                  </a:cubicBezTo>
                  <a:cubicBezTo>
                    <a:pt x="172549" y="989601"/>
                    <a:pt x="165912" y="982305"/>
                    <a:pt x="159276" y="975672"/>
                  </a:cubicBezTo>
                  <a:cubicBezTo>
                    <a:pt x="152639" y="968376"/>
                    <a:pt x="146003" y="961080"/>
                    <a:pt x="139366" y="953784"/>
                  </a:cubicBezTo>
                  <a:cubicBezTo>
                    <a:pt x="132730" y="946488"/>
                    <a:pt x="126757" y="939192"/>
                    <a:pt x="120784" y="931233"/>
                  </a:cubicBezTo>
                  <a:cubicBezTo>
                    <a:pt x="114811" y="923273"/>
                    <a:pt x="108838" y="915977"/>
                    <a:pt x="103529" y="908018"/>
                  </a:cubicBezTo>
                  <a:cubicBezTo>
                    <a:pt x="98220" y="900059"/>
                    <a:pt x="92911" y="892100"/>
                    <a:pt x="87602" y="884140"/>
                  </a:cubicBezTo>
                  <a:cubicBezTo>
                    <a:pt x="82292" y="876181"/>
                    <a:pt x="77647" y="867559"/>
                    <a:pt x="73001" y="858936"/>
                  </a:cubicBezTo>
                  <a:cubicBezTo>
                    <a:pt x="68356" y="850314"/>
                    <a:pt x="63710" y="841691"/>
                    <a:pt x="59728" y="833069"/>
                  </a:cubicBezTo>
                  <a:cubicBezTo>
                    <a:pt x="55746" y="824446"/>
                    <a:pt x="51101" y="815823"/>
                    <a:pt x="47783" y="807201"/>
                  </a:cubicBezTo>
                  <a:cubicBezTo>
                    <a:pt x="43801" y="798579"/>
                    <a:pt x="40483" y="789293"/>
                    <a:pt x="37164" y="780670"/>
                  </a:cubicBezTo>
                  <a:cubicBezTo>
                    <a:pt x="33846" y="771384"/>
                    <a:pt x="30528" y="762762"/>
                    <a:pt x="27873" y="753476"/>
                  </a:cubicBezTo>
                  <a:cubicBezTo>
                    <a:pt x="25219" y="744190"/>
                    <a:pt x="22564" y="734904"/>
                    <a:pt x="19909" y="725619"/>
                  </a:cubicBezTo>
                  <a:cubicBezTo>
                    <a:pt x="17255" y="716333"/>
                    <a:pt x="15264" y="707047"/>
                    <a:pt x="13273" y="697761"/>
                  </a:cubicBezTo>
                  <a:cubicBezTo>
                    <a:pt x="11282" y="688475"/>
                    <a:pt x="9291" y="679190"/>
                    <a:pt x="7964" y="669241"/>
                  </a:cubicBezTo>
                  <a:cubicBezTo>
                    <a:pt x="6636" y="659955"/>
                    <a:pt x="5309" y="650006"/>
                    <a:pt x="3982" y="640720"/>
                  </a:cubicBezTo>
                  <a:cubicBezTo>
                    <a:pt x="1991" y="631434"/>
                    <a:pt x="664" y="621485"/>
                    <a:pt x="664" y="612199"/>
                  </a:cubicBezTo>
                  <a:cubicBezTo>
                    <a:pt x="664" y="602914"/>
                    <a:pt x="0" y="592964"/>
                    <a:pt x="0" y="583679"/>
                  </a:cubicBezTo>
                  <a:cubicBezTo>
                    <a:pt x="0" y="574393"/>
                    <a:pt x="0" y="564444"/>
                    <a:pt x="664" y="555158"/>
                  </a:cubicBezTo>
                  <a:cubicBezTo>
                    <a:pt x="1327" y="545872"/>
                    <a:pt x="1991" y="535923"/>
                    <a:pt x="2655" y="526637"/>
                  </a:cubicBezTo>
                  <a:cubicBezTo>
                    <a:pt x="3318" y="517351"/>
                    <a:pt x="4646" y="507402"/>
                    <a:pt x="6636" y="498117"/>
                  </a:cubicBezTo>
                  <a:cubicBezTo>
                    <a:pt x="7964" y="488831"/>
                    <a:pt x="9955" y="479545"/>
                    <a:pt x="11946" y="469596"/>
                  </a:cubicBezTo>
                  <a:cubicBezTo>
                    <a:pt x="13937" y="460310"/>
                    <a:pt x="15928" y="451024"/>
                    <a:pt x="18582" y="441739"/>
                  </a:cubicBezTo>
                  <a:cubicBezTo>
                    <a:pt x="21237" y="432453"/>
                    <a:pt x="23891" y="423167"/>
                    <a:pt x="26546" y="413881"/>
                  </a:cubicBezTo>
                  <a:cubicBezTo>
                    <a:pt x="29201" y="404595"/>
                    <a:pt x="32519" y="395973"/>
                    <a:pt x="35837" y="386687"/>
                  </a:cubicBezTo>
                  <a:cubicBezTo>
                    <a:pt x="39155" y="377401"/>
                    <a:pt x="43137" y="368779"/>
                    <a:pt x="46455" y="360156"/>
                  </a:cubicBezTo>
                  <a:cubicBezTo>
                    <a:pt x="50437" y="351534"/>
                    <a:pt x="54419" y="342911"/>
                    <a:pt x="58401" y="334289"/>
                  </a:cubicBezTo>
                  <a:cubicBezTo>
                    <a:pt x="62383" y="325666"/>
                    <a:pt x="67028" y="317044"/>
                    <a:pt x="71674" y="308421"/>
                  </a:cubicBezTo>
                  <a:cubicBezTo>
                    <a:pt x="76320" y="299799"/>
                    <a:pt x="81629" y="291839"/>
                    <a:pt x="86274" y="283217"/>
                  </a:cubicBezTo>
                  <a:cubicBezTo>
                    <a:pt x="91583" y="275258"/>
                    <a:pt x="96893" y="266635"/>
                    <a:pt x="102202" y="259339"/>
                  </a:cubicBezTo>
                  <a:cubicBezTo>
                    <a:pt x="107511" y="251380"/>
                    <a:pt x="113484" y="243420"/>
                    <a:pt x="119457" y="236124"/>
                  </a:cubicBezTo>
                  <a:cubicBezTo>
                    <a:pt x="125430" y="228165"/>
                    <a:pt x="131402" y="220869"/>
                    <a:pt x="138039" y="213573"/>
                  </a:cubicBezTo>
                  <a:cubicBezTo>
                    <a:pt x="144675" y="206277"/>
                    <a:pt x="150648" y="198981"/>
                    <a:pt x="157948" y="191685"/>
                  </a:cubicBezTo>
                  <a:cubicBezTo>
                    <a:pt x="164585" y="184389"/>
                    <a:pt x="171885" y="177757"/>
                    <a:pt x="178521" y="171124"/>
                  </a:cubicBezTo>
                  <a:cubicBezTo>
                    <a:pt x="185822" y="164491"/>
                    <a:pt x="193122" y="157859"/>
                    <a:pt x="200422" y="151226"/>
                  </a:cubicBezTo>
                  <a:cubicBezTo>
                    <a:pt x="207722" y="144593"/>
                    <a:pt x="215686" y="138624"/>
                    <a:pt x="222986" y="132654"/>
                  </a:cubicBezTo>
                  <a:cubicBezTo>
                    <a:pt x="230286"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0" y="65001"/>
                    <a:pt x="340452" y="60358"/>
                    <a:pt x="349079" y="56378"/>
                  </a:cubicBezTo>
                  <a:cubicBezTo>
                    <a:pt x="358370" y="52398"/>
                    <a:pt x="366997" y="48419"/>
                    <a:pt x="376289" y="44439"/>
                  </a:cubicBezTo>
                  <a:cubicBezTo>
                    <a:pt x="385580" y="40459"/>
                    <a:pt x="394871" y="37143"/>
                    <a:pt x="404162" y="33827"/>
                  </a:cubicBezTo>
                  <a:cubicBezTo>
                    <a:pt x="413453" y="30510"/>
                    <a:pt x="423408" y="27857"/>
                    <a:pt x="432699" y="24541"/>
                  </a:cubicBezTo>
                  <a:cubicBezTo>
                    <a:pt x="441990" y="21888"/>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8" y="9286"/>
                    <a:pt x="730013" y="10612"/>
                  </a:cubicBezTo>
                  <a:cubicBezTo>
                    <a:pt x="739968" y="11939"/>
                    <a:pt x="749259" y="14592"/>
                    <a:pt x="759214" y="16582"/>
                  </a:cubicBezTo>
                  <a:cubicBezTo>
                    <a:pt x="769168" y="18572"/>
                    <a:pt x="778459" y="21225"/>
                    <a:pt x="788414" y="24541"/>
                  </a:cubicBezTo>
                  <a:cubicBezTo>
                    <a:pt x="797705" y="27194"/>
                    <a:pt x="807660" y="30510"/>
                    <a:pt x="816951" y="33827"/>
                  </a:cubicBezTo>
                  <a:cubicBezTo>
                    <a:pt x="826242" y="37143"/>
                    <a:pt x="835533" y="40459"/>
                    <a:pt x="844824" y="44439"/>
                  </a:cubicBezTo>
                  <a:cubicBezTo>
                    <a:pt x="854115" y="48419"/>
                    <a:pt x="863406" y="51735"/>
                    <a:pt x="872034" y="56378"/>
                  </a:cubicBezTo>
                  <a:cubicBezTo>
                    <a:pt x="881325" y="60358"/>
                    <a:pt x="889952" y="65001"/>
                    <a:pt x="898580" y="68980"/>
                  </a:cubicBezTo>
                  <a:cubicBezTo>
                    <a:pt x="907207" y="73623"/>
                    <a:pt x="915835" y="78266"/>
                    <a:pt x="924462" y="82909"/>
                  </a:cubicBezTo>
                  <a:cubicBezTo>
                    <a:pt x="933089" y="87552"/>
                    <a:pt x="941717" y="92858"/>
                    <a:pt x="949681" y="98164"/>
                  </a:cubicBezTo>
                  <a:cubicBezTo>
                    <a:pt x="958308" y="103470"/>
                    <a:pt x="966272" y="108776"/>
                    <a:pt x="974236" y="114746"/>
                  </a:cubicBezTo>
                  <a:cubicBezTo>
                    <a:pt x="982199" y="120715"/>
                    <a:pt x="990163" y="126022"/>
                    <a:pt x="998127" y="132654"/>
                  </a:cubicBezTo>
                  <a:cubicBezTo>
                    <a:pt x="1006091" y="138624"/>
                    <a:pt x="1013391" y="145256"/>
                    <a:pt x="1020691" y="151226"/>
                  </a:cubicBezTo>
                  <a:cubicBezTo>
                    <a:pt x="1027991" y="157195"/>
                    <a:pt x="1035291" y="164491"/>
                    <a:pt x="1042591" y="171124"/>
                  </a:cubicBezTo>
                  <a:cubicBezTo>
                    <a:pt x="1049892" y="177757"/>
                    <a:pt x="1056528" y="185053"/>
                    <a:pt x="1063165" y="191685"/>
                  </a:cubicBezTo>
                  <a:cubicBezTo>
                    <a:pt x="1069801" y="198981"/>
                    <a:pt x="1076437" y="206277"/>
                    <a:pt x="1083074" y="213573"/>
                  </a:cubicBezTo>
                  <a:cubicBezTo>
                    <a:pt x="1089710" y="220869"/>
                    <a:pt x="1095683" y="228165"/>
                    <a:pt x="1101656" y="236124"/>
                  </a:cubicBezTo>
                  <a:cubicBezTo>
                    <a:pt x="1107629" y="244084"/>
                    <a:pt x="1113602" y="251380"/>
                    <a:pt x="1118911" y="259339"/>
                  </a:cubicBezTo>
                  <a:cubicBezTo>
                    <a:pt x="1124220" y="267298"/>
                    <a:pt x="1129529" y="275258"/>
                    <a:pt x="1134838"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8"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8066"/>
                    <a:pt x="1217131" y="517351"/>
                    <a:pt x="1218458" y="526637"/>
                  </a:cubicBezTo>
                  <a:cubicBezTo>
                    <a:pt x="1219122" y="535923"/>
                    <a:pt x="1220449" y="545872"/>
                    <a:pt x="1220449" y="555158"/>
                  </a:cubicBezTo>
                  <a:cubicBezTo>
                    <a:pt x="1222440" y="564444"/>
                    <a:pt x="1222440" y="573729"/>
                    <a:pt x="1222440" y="583679"/>
                  </a:cubicBezTo>
                  <a:close/>
                </a:path>
              </a:pathLst>
            </a:custGeom>
            <a:solidFill>
              <a:srgbClr val="FFFFFF"/>
            </a:solidFill>
            <a:ln w="7080"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EC194BE-B5C6-5C4C-387A-652B25F04677}"/>
                </a:ext>
              </a:extLst>
            </p:cNvPr>
            <p:cNvSpPr/>
            <p:nvPr/>
          </p:nvSpPr>
          <p:spPr>
            <a:xfrm>
              <a:off x="674212" y="2548845"/>
              <a:ext cx="1222440" cy="1167357"/>
            </a:xfrm>
            <a:custGeom>
              <a:avLst/>
              <a:gdLst>
                <a:gd name="connsiteX0" fmla="*/ 1222440 w 1222440"/>
                <a:gd name="connsiteY0" fmla="*/ 583679 h 1167357"/>
                <a:gd name="connsiteX1" fmla="*/ 1221776 w 1222440"/>
                <a:gd name="connsiteY1" fmla="*/ 612199 h 1167357"/>
                <a:gd name="connsiteX2" fmla="*/ 1219785 w 1222440"/>
                <a:gd name="connsiteY2" fmla="*/ 640720 h 1167357"/>
                <a:gd name="connsiteX3" fmla="*/ 1215804 w 1222440"/>
                <a:gd name="connsiteY3" fmla="*/ 669241 h 1167357"/>
                <a:gd name="connsiteX4" fmla="*/ 1210494 w 1222440"/>
                <a:gd name="connsiteY4" fmla="*/ 697761 h 1167357"/>
                <a:gd name="connsiteX5" fmla="*/ 1203858 w 1222440"/>
                <a:gd name="connsiteY5" fmla="*/ 725619 h 1167357"/>
                <a:gd name="connsiteX6" fmla="*/ 1195894 w 1222440"/>
                <a:gd name="connsiteY6" fmla="*/ 753476 h 1167357"/>
                <a:gd name="connsiteX7" fmla="*/ 1186603 w 1222440"/>
                <a:gd name="connsiteY7" fmla="*/ 780670 h 1167357"/>
                <a:gd name="connsiteX8" fmla="*/ 1175985 w 1222440"/>
                <a:gd name="connsiteY8" fmla="*/ 807201 h 1167357"/>
                <a:gd name="connsiteX9" fmla="*/ 1164039 w 1222440"/>
                <a:gd name="connsiteY9" fmla="*/ 833069 h 1167357"/>
                <a:gd name="connsiteX10" fmla="*/ 1150766 w 1222440"/>
                <a:gd name="connsiteY10" fmla="*/ 858936 h 1167357"/>
                <a:gd name="connsiteX11" fmla="*/ 1136166 w 1222440"/>
                <a:gd name="connsiteY11" fmla="*/ 884140 h 1167357"/>
                <a:gd name="connsiteX12" fmla="*/ 1120238 w 1222440"/>
                <a:gd name="connsiteY12" fmla="*/ 908018 h 1167357"/>
                <a:gd name="connsiteX13" fmla="*/ 1102983 w 1222440"/>
                <a:gd name="connsiteY13" fmla="*/ 931233 h 1167357"/>
                <a:gd name="connsiteX14" fmla="*/ 1084401 w 1222440"/>
                <a:gd name="connsiteY14" fmla="*/ 953784 h 1167357"/>
                <a:gd name="connsiteX15" fmla="*/ 1064492 w 1222440"/>
                <a:gd name="connsiteY15" fmla="*/ 975672 h 1167357"/>
                <a:gd name="connsiteX16" fmla="*/ 1043919 w 1222440"/>
                <a:gd name="connsiteY16" fmla="*/ 996233 h 1167357"/>
                <a:gd name="connsiteX17" fmla="*/ 1022018 w 1222440"/>
                <a:gd name="connsiteY17" fmla="*/ 1016131 h 1167357"/>
                <a:gd name="connsiteX18" fmla="*/ 999454 w 1222440"/>
                <a:gd name="connsiteY18" fmla="*/ 1034703 h 1167357"/>
                <a:gd name="connsiteX19" fmla="*/ 975563 w 1222440"/>
                <a:gd name="connsiteY19" fmla="*/ 1052611 h 1167357"/>
                <a:gd name="connsiteX20" fmla="*/ 951008 w 1222440"/>
                <a:gd name="connsiteY20" fmla="*/ 1069193 h 1167357"/>
                <a:gd name="connsiteX21" fmla="*/ 925789 w 1222440"/>
                <a:gd name="connsiteY21" fmla="*/ 1084448 h 1167357"/>
                <a:gd name="connsiteX22" fmla="*/ 899907 w 1222440"/>
                <a:gd name="connsiteY22" fmla="*/ 1098377 h 1167357"/>
                <a:gd name="connsiteX23" fmla="*/ 873361 w 1222440"/>
                <a:gd name="connsiteY23" fmla="*/ 1110979 h 1167357"/>
                <a:gd name="connsiteX24" fmla="*/ 846151 w 1222440"/>
                <a:gd name="connsiteY24" fmla="*/ 1122918 h 1167357"/>
                <a:gd name="connsiteX25" fmla="*/ 818278 w 1222440"/>
                <a:gd name="connsiteY25" fmla="*/ 1133531 h 1167357"/>
                <a:gd name="connsiteX26" fmla="*/ 789741 w 1222440"/>
                <a:gd name="connsiteY26" fmla="*/ 1142816 h 1167357"/>
                <a:gd name="connsiteX27" fmla="*/ 760541 w 1222440"/>
                <a:gd name="connsiteY27" fmla="*/ 1150775 h 1167357"/>
                <a:gd name="connsiteX28" fmla="*/ 731340 w 1222440"/>
                <a:gd name="connsiteY28" fmla="*/ 1156745 h 1167357"/>
                <a:gd name="connsiteX29" fmla="*/ 701476 w 1222440"/>
                <a:gd name="connsiteY29" fmla="*/ 1161388 h 1167357"/>
                <a:gd name="connsiteX30" fmla="*/ 671612 w 1222440"/>
                <a:gd name="connsiteY30" fmla="*/ 1164704 h 1167357"/>
                <a:gd name="connsiteX31" fmla="*/ 641748 w 1222440"/>
                <a:gd name="connsiteY31" fmla="*/ 1166694 h 1167357"/>
                <a:gd name="connsiteX32" fmla="*/ 611884 w 1222440"/>
                <a:gd name="connsiteY32" fmla="*/ 1167357 h 1167357"/>
                <a:gd name="connsiteX33" fmla="*/ 582019 w 1222440"/>
                <a:gd name="connsiteY33" fmla="*/ 1166694 h 1167357"/>
                <a:gd name="connsiteX34" fmla="*/ 552155 w 1222440"/>
                <a:gd name="connsiteY34" fmla="*/ 1164704 h 1167357"/>
                <a:gd name="connsiteX35" fmla="*/ 522291 w 1222440"/>
                <a:gd name="connsiteY35" fmla="*/ 1161388 h 1167357"/>
                <a:gd name="connsiteX36" fmla="*/ 492427 w 1222440"/>
                <a:gd name="connsiteY36" fmla="*/ 1156745 h 1167357"/>
                <a:gd name="connsiteX37" fmla="*/ 463226 w 1222440"/>
                <a:gd name="connsiteY37" fmla="*/ 1150775 h 1167357"/>
                <a:gd name="connsiteX38" fmla="*/ 434026 w 1222440"/>
                <a:gd name="connsiteY38" fmla="*/ 1142816 h 1167357"/>
                <a:gd name="connsiteX39" fmla="*/ 405489 w 1222440"/>
                <a:gd name="connsiteY39" fmla="*/ 1133531 h 1167357"/>
                <a:gd name="connsiteX40" fmla="*/ 377616 w 1222440"/>
                <a:gd name="connsiteY40" fmla="*/ 1122918 h 1167357"/>
                <a:gd name="connsiteX41" fmla="*/ 350406 w 1222440"/>
                <a:gd name="connsiteY41" fmla="*/ 1110979 h 1167357"/>
                <a:gd name="connsiteX42" fmla="*/ 323860 w 1222440"/>
                <a:gd name="connsiteY42" fmla="*/ 1098377 h 1167357"/>
                <a:gd name="connsiteX43" fmla="*/ 297978 w 1222440"/>
                <a:gd name="connsiteY43" fmla="*/ 1084448 h 1167357"/>
                <a:gd name="connsiteX44" fmla="*/ 272759 w 1222440"/>
                <a:gd name="connsiteY44" fmla="*/ 1069193 h 1167357"/>
                <a:gd name="connsiteX45" fmla="*/ 248204 w 1222440"/>
                <a:gd name="connsiteY45" fmla="*/ 1052611 h 1167357"/>
                <a:gd name="connsiteX46" fmla="*/ 224313 w 1222440"/>
                <a:gd name="connsiteY46" fmla="*/ 1034703 h 1167357"/>
                <a:gd name="connsiteX47" fmla="*/ 201749 w 1222440"/>
                <a:gd name="connsiteY47" fmla="*/ 1016131 h 1167357"/>
                <a:gd name="connsiteX48" fmla="*/ 179849 w 1222440"/>
                <a:gd name="connsiteY48" fmla="*/ 996233 h 1167357"/>
                <a:gd name="connsiteX49" fmla="*/ 159276 w 1222440"/>
                <a:gd name="connsiteY49" fmla="*/ 975672 h 1167357"/>
                <a:gd name="connsiteX50" fmla="*/ 139366 w 1222440"/>
                <a:gd name="connsiteY50" fmla="*/ 953784 h 1167357"/>
                <a:gd name="connsiteX51" fmla="*/ 120784 w 1222440"/>
                <a:gd name="connsiteY51" fmla="*/ 931233 h 1167357"/>
                <a:gd name="connsiteX52" fmla="*/ 103529 w 1222440"/>
                <a:gd name="connsiteY52" fmla="*/ 908018 h 1167357"/>
                <a:gd name="connsiteX53" fmla="*/ 87602 w 1222440"/>
                <a:gd name="connsiteY53" fmla="*/ 884140 h 1167357"/>
                <a:gd name="connsiteX54" fmla="*/ 73001 w 1222440"/>
                <a:gd name="connsiteY54" fmla="*/ 858936 h 1167357"/>
                <a:gd name="connsiteX55" fmla="*/ 59728 w 1222440"/>
                <a:gd name="connsiteY55" fmla="*/ 833069 h 1167357"/>
                <a:gd name="connsiteX56" fmla="*/ 47783 w 1222440"/>
                <a:gd name="connsiteY56" fmla="*/ 807201 h 1167357"/>
                <a:gd name="connsiteX57" fmla="*/ 37164 w 1222440"/>
                <a:gd name="connsiteY57" fmla="*/ 780670 h 1167357"/>
                <a:gd name="connsiteX58" fmla="*/ 27873 w 1222440"/>
                <a:gd name="connsiteY58" fmla="*/ 753476 h 1167357"/>
                <a:gd name="connsiteX59" fmla="*/ 19909 w 1222440"/>
                <a:gd name="connsiteY59" fmla="*/ 725619 h 1167357"/>
                <a:gd name="connsiteX60" fmla="*/ 13273 w 1222440"/>
                <a:gd name="connsiteY60" fmla="*/ 697761 h 1167357"/>
                <a:gd name="connsiteX61" fmla="*/ 7964 w 1222440"/>
                <a:gd name="connsiteY61" fmla="*/ 669241 h 1167357"/>
                <a:gd name="connsiteX62" fmla="*/ 3982 w 1222440"/>
                <a:gd name="connsiteY62" fmla="*/ 640720 h 1167357"/>
                <a:gd name="connsiteX63" fmla="*/ 664 w 1222440"/>
                <a:gd name="connsiteY63" fmla="*/ 612199 h 1167357"/>
                <a:gd name="connsiteX64" fmla="*/ 0 w 1222440"/>
                <a:gd name="connsiteY64" fmla="*/ 583679 h 1167357"/>
                <a:gd name="connsiteX65" fmla="*/ 664 w 1222440"/>
                <a:gd name="connsiteY65" fmla="*/ 555158 h 1167357"/>
                <a:gd name="connsiteX66" fmla="*/ 2655 w 1222440"/>
                <a:gd name="connsiteY66" fmla="*/ 526637 h 1167357"/>
                <a:gd name="connsiteX67" fmla="*/ 6636 w 1222440"/>
                <a:gd name="connsiteY67" fmla="*/ 498117 h 1167357"/>
                <a:gd name="connsiteX68" fmla="*/ 11946 w 1222440"/>
                <a:gd name="connsiteY68" fmla="*/ 469596 h 1167357"/>
                <a:gd name="connsiteX69" fmla="*/ 18582 w 1222440"/>
                <a:gd name="connsiteY69" fmla="*/ 441739 h 1167357"/>
                <a:gd name="connsiteX70" fmla="*/ 26546 w 1222440"/>
                <a:gd name="connsiteY70" fmla="*/ 413881 h 1167357"/>
                <a:gd name="connsiteX71" fmla="*/ 35837 w 1222440"/>
                <a:gd name="connsiteY71" fmla="*/ 386687 h 1167357"/>
                <a:gd name="connsiteX72" fmla="*/ 46455 w 1222440"/>
                <a:gd name="connsiteY72" fmla="*/ 360156 h 1167357"/>
                <a:gd name="connsiteX73" fmla="*/ 58401 w 1222440"/>
                <a:gd name="connsiteY73" fmla="*/ 334289 h 1167357"/>
                <a:gd name="connsiteX74" fmla="*/ 71674 w 1222440"/>
                <a:gd name="connsiteY74" fmla="*/ 308421 h 1167357"/>
                <a:gd name="connsiteX75" fmla="*/ 86274 w 1222440"/>
                <a:gd name="connsiteY75" fmla="*/ 283217 h 1167357"/>
                <a:gd name="connsiteX76" fmla="*/ 102202 w 1222440"/>
                <a:gd name="connsiteY76" fmla="*/ 259339 h 1167357"/>
                <a:gd name="connsiteX77" fmla="*/ 119457 w 1222440"/>
                <a:gd name="connsiteY77" fmla="*/ 236124 h 1167357"/>
                <a:gd name="connsiteX78" fmla="*/ 138039 w 1222440"/>
                <a:gd name="connsiteY78" fmla="*/ 213573 h 1167357"/>
                <a:gd name="connsiteX79" fmla="*/ 157948 w 1222440"/>
                <a:gd name="connsiteY79" fmla="*/ 191685 h 1167357"/>
                <a:gd name="connsiteX80" fmla="*/ 178521 w 1222440"/>
                <a:gd name="connsiteY80" fmla="*/ 171124 h 1167357"/>
                <a:gd name="connsiteX81" fmla="*/ 200422 w 1222440"/>
                <a:gd name="connsiteY81" fmla="*/ 151226 h 1167357"/>
                <a:gd name="connsiteX82" fmla="*/ 222986 w 1222440"/>
                <a:gd name="connsiteY82" fmla="*/ 132654 h 1167357"/>
                <a:gd name="connsiteX83" fmla="*/ 246877 w 1222440"/>
                <a:gd name="connsiteY83" fmla="*/ 114746 h 1167357"/>
                <a:gd name="connsiteX84" fmla="*/ 271432 w 1222440"/>
                <a:gd name="connsiteY84" fmla="*/ 98164 h 1167357"/>
                <a:gd name="connsiteX85" fmla="*/ 296651 w 1222440"/>
                <a:gd name="connsiteY85" fmla="*/ 82909 h 1167357"/>
                <a:gd name="connsiteX86" fmla="*/ 322533 w 1222440"/>
                <a:gd name="connsiteY86" fmla="*/ 68980 h 1167357"/>
                <a:gd name="connsiteX87" fmla="*/ 349079 w 1222440"/>
                <a:gd name="connsiteY87" fmla="*/ 56378 h 1167357"/>
                <a:gd name="connsiteX88" fmla="*/ 376289 w 1222440"/>
                <a:gd name="connsiteY88" fmla="*/ 44439 h 1167357"/>
                <a:gd name="connsiteX89" fmla="*/ 404162 w 1222440"/>
                <a:gd name="connsiteY89" fmla="*/ 33827 h 1167357"/>
                <a:gd name="connsiteX90" fmla="*/ 432699 w 1222440"/>
                <a:gd name="connsiteY90" fmla="*/ 24541 h 1167357"/>
                <a:gd name="connsiteX91" fmla="*/ 461899 w 1222440"/>
                <a:gd name="connsiteY91" fmla="*/ 16582 h 1167357"/>
                <a:gd name="connsiteX92" fmla="*/ 491100 w 1222440"/>
                <a:gd name="connsiteY92" fmla="*/ 10612 h 1167357"/>
                <a:gd name="connsiteX93" fmla="*/ 520964 w 1222440"/>
                <a:gd name="connsiteY93" fmla="*/ 5969 h 1167357"/>
                <a:gd name="connsiteX94" fmla="*/ 550828 w 1222440"/>
                <a:gd name="connsiteY94" fmla="*/ 2653 h 1167357"/>
                <a:gd name="connsiteX95" fmla="*/ 580692 w 1222440"/>
                <a:gd name="connsiteY95" fmla="*/ 663 h 1167357"/>
                <a:gd name="connsiteX96" fmla="*/ 610556 w 1222440"/>
                <a:gd name="connsiteY96" fmla="*/ 0 h 1167357"/>
                <a:gd name="connsiteX97" fmla="*/ 640421 w 1222440"/>
                <a:gd name="connsiteY97" fmla="*/ 663 h 1167357"/>
                <a:gd name="connsiteX98" fmla="*/ 670285 w 1222440"/>
                <a:gd name="connsiteY98" fmla="*/ 2653 h 1167357"/>
                <a:gd name="connsiteX99" fmla="*/ 700149 w 1222440"/>
                <a:gd name="connsiteY99" fmla="*/ 5969 h 1167357"/>
                <a:gd name="connsiteX100" fmla="*/ 730013 w 1222440"/>
                <a:gd name="connsiteY100" fmla="*/ 10612 h 1167357"/>
                <a:gd name="connsiteX101" fmla="*/ 759214 w 1222440"/>
                <a:gd name="connsiteY101" fmla="*/ 16582 h 1167357"/>
                <a:gd name="connsiteX102" fmla="*/ 788414 w 1222440"/>
                <a:gd name="connsiteY102" fmla="*/ 24541 h 1167357"/>
                <a:gd name="connsiteX103" fmla="*/ 816951 w 1222440"/>
                <a:gd name="connsiteY103" fmla="*/ 33827 h 1167357"/>
                <a:gd name="connsiteX104" fmla="*/ 844824 w 1222440"/>
                <a:gd name="connsiteY104" fmla="*/ 44439 h 1167357"/>
                <a:gd name="connsiteX105" fmla="*/ 872034 w 1222440"/>
                <a:gd name="connsiteY105" fmla="*/ 56378 h 1167357"/>
                <a:gd name="connsiteX106" fmla="*/ 898580 w 1222440"/>
                <a:gd name="connsiteY106" fmla="*/ 68980 h 1167357"/>
                <a:gd name="connsiteX107" fmla="*/ 924462 w 1222440"/>
                <a:gd name="connsiteY107" fmla="*/ 82909 h 1167357"/>
                <a:gd name="connsiteX108" fmla="*/ 949681 w 1222440"/>
                <a:gd name="connsiteY108" fmla="*/ 98164 h 1167357"/>
                <a:gd name="connsiteX109" fmla="*/ 974236 w 1222440"/>
                <a:gd name="connsiteY109" fmla="*/ 114746 h 1167357"/>
                <a:gd name="connsiteX110" fmla="*/ 998127 w 1222440"/>
                <a:gd name="connsiteY110" fmla="*/ 132654 h 1167357"/>
                <a:gd name="connsiteX111" fmla="*/ 1020691 w 1222440"/>
                <a:gd name="connsiteY111" fmla="*/ 151226 h 1167357"/>
                <a:gd name="connsiteX112" fmla="*/ 1042591 w 1222440"/>
                <a:gd name="connsiteY112" fmla="*/ 171124 h 1167357"/>
                <a:gd name="connsiteX113" fmla="*/ 1063165 w 1222440"/>
                <a:gd name="connsiteY113" fmla="*/ 191685 h 1167357"/>
                <a:gd name="connsiteX114" fmla="*/ 1083074 w 1222440"/>
                <a:gd name="connsiteY114" fmla="*/ 213573 h 1167357"/>
                <a:gd name="connsiteX115" fmla="*/ 1101656 w 1222440"/>
                <a:gd name="connsiteY115" fmla="*/ 236124 h 1167357"/>
                <a:gd name="connsiteX116" fmla="*/ 1118911 w 1222440"/>
                <a:gd name="connsiteY116" fmla="*/ 259339 h 1167357"/>
                <a:gd name="connsiteX117" fmla="*/ 1134838 w 1222440"/>
                <a:gd name="connsiteY117" fmla="*/ 283217 h 1167357"/>
                <a:gd name="connsiteX118" fmla="*/ 1149439 w 1222440"/>
                <a:gd name="connsiteY118" fmla="*/ 308421 h 1167357"/>
                <a:gd name="connsiteX119" fmla="*/ 1162712 w 1222440"/>
                <a:gd name="connsiteY119" fmla="*/ 334289 h 1167357"/>
                <a:gd name="connsiteX120" fmla="*/ 1174657 w 1222440"/>
                <a:gd name="connsiteY120" fmla="*/ 360156 h 1167357"/>
                <a:gd name="connsiteX121" fmla="*/ 1185276 w 1222440"/>
                <a:gd name="connsiteY121" fmla="*/ 386687 h 1167357"/>
                <a:gd name="connsiteX122" fmla="*/ 1194567 w 1222440"/>
                <a:gd name="connsiteY122" fmla="*/ 413881 h 1167357"/>
                <a:gd name="connsiteX123" fmla="*/ 1202531 w 1222440"/>
                <a:gd name="connsiteY123" fmla="*/ 441739 h 1167357"/>
                <a:gd name="connsiteX124" fmla="*/ 1209167 w 1222440"/>
                <a:gd name="connsiteY124" fmla="*/ 469596 h 1167357"/>
                <a:gd name="connsiteX125" fmla="*/ 1214476 w 1222440"/>
                <a:gd name="connsiteY125" fmla="*/ 498117 h 1167357"/>
                <a:gd name="connsiteX126" fmla="*/ 1218458 w 1222440"/>
                <a:gd name="connsiteY126" fmla="*/ 526637 h 1167357"/>
                <a:gd name="connsiteX127" fmla="*/ 1220449 w 1222440"/>
                <a:gd name="connsiteY127" fmla="*/ 555158 h 1167357"/>
                <a:gd name="connsiteX128" fmla="*/ 1222440 w 1222440"/>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2440" h="1167357">
                  <a:moveTo>
                    <a:pt x="1222440" y="583679"/>
                  </a:moveTo>
                  <a:cubicBezTo>
                    <a:pt x="1222440" y="592964"/>
                    <a:pt x="1222440" y="602914"/>
                    <a:pt x="1221776" y="612199"/>
                  </a:cubicBezTo>
                  <a:cubicBezTo>
                    <a:pt x="1221113" y="621485"/>
                    <a:pt x="1220449" y="631434"/>
                    <a:pt x="1219785" y="640720"/>
                  </a:cubicBezTo>
                  <a:cubicBezTo>
                    <a:pt x="1219122" y="650006"/>
                    <a:pt x="1217794" y="659955"/>
                    <a:pt x="1215804" y="669241"/>
                  </a:cubicBezTo>
                  <a:cubicBezTo>
                    <a:pt x="1214476" y="678526"/>
                    <a:pt x="1212485" y="687812"/>
                    <a:pt x="1210494" y="697761"/>
                  </a:cubicBezTo>
                  <a:cubicBezTo>
                    <a:pt x="1208503" y="707047"/>
                    <a:pt x="1206512" y="716333"/>
                    <a:pt x="1203858" y="725619"/>
                  </a:cubicBezTo>
                  <a:cubicBezTo>
                    <a:pt x="1201203" y="734904"/>
                    <a:pt x="1198549" y="744190"/>
                    <a:pt x="1195894" y="753476"/>
                  </a:cubicBezTo>
                  <a:cubicBezTo>
                    <a:pt x="1193240" y="762762"/>
                    <a:pt x="1189921" y="771384"/>
                    <a:pt x="1186603" y="780670"/>
                  </a:cubicBezTo>
                  <a:cubicBezTo>
                    <a:pt x="1183285" y="789956"/>
                    <a:pt x="1179303" y="798579"/>
                    <a:pt x="1175985" y="807201"/>
                  </a:cubicBezTo>
                  <a:cubicBezTo>
                    <a:pt x="1172003" y="815823"/>
                    <a:pt x="1168021" y="824446"/>
                    <a:pt x="1164039" y="833069"/>
                  </a:cubicBezTo>
                  <a:cubicBezTo>
                    <a:pt x="1160057" y="841691"/>
                    <a:pt x="1155412" y="850314"/>
                    <a:pt x="1150766" y="858936"/>
                  </a:cubicBezTo>
                  <a:cubicBezTo>
                    <a:pt x="1146121" y="867559"/>
                    <a:pt x="1140811" y="875518"/>
                    <a:pt x="1136166" y="884140"/>
                  </a:cubicBezTo>
                  <a:cubicBezTo>
                    <a:pt x="1130857" y="892100"/>
                    <a:pt x="1125547" y="900722"/>
                    <a:pt x="1120238" y="908018"/>
                  </a:cubicBezTo>
                  <a:cubicBezTo>
                    <a:pt x="1114929" y="915977"/>
                    <a:pt x="1108956" y="923937"/>
                    <a:pt x="1102983" y="931233"/>
                  </a:cubicBezTo>
                  <a:cubicBezTo>
                    <a:pt x="1097011" y="939192"/>
                    <a:pt x="1091038" y="946488"/>
                    <a:pt x="1084401" y="953784"/>
                  </a:cubicBezTo>
                  <a:cubicBezTo>
                    <a:pt x="1077765" y="961080"/>
                    <a:pt x="1071792" y="968376"/>
                    <a:pt x="1064492" y="975672"/>
                  </a:cubicBezTo>
                  <a:cubicBezTo>
                    <a:pt x="1057855" y="982968"/>
                    <a:pt x="1050555" y="989601"/>
                    <a:pt x="1043919" y="996233"/>
                  </a:cubicBezTo>
                  <a:cubicBezTo>
                    <a:pt x="1036619" y="1002866"/>
                    <a:pt x="1029318" y="1009499"/>
                    <a:pt x="1022018" y="1016131"/>
                  </a:cubicBezTo>
                  <a:cubicBezTo>
                    <a:pt x="1014718" y="1022764"/>
                    <a:pt x="1006754" y="1028734"/>
                    <a:pt x="999454" y="1034703"/>
                  </a:cubicBezTo>
                  <a:cubicBezTo>
                    <a:pt x="991490" y="1040673"/>
                    <a:pt x="983527" y="1046642"/>
                    <a:pt x="975563" y="1052611"/>
                  </a:cubicBezTo>
                  <a:cubicBezTo>
                    <a:pt x="967599" y="1058581"/>
                    <a:pt x="959635" y="1063887"/>
                    <a:pt x="951008" y="1069193"/>
                  </a:cubicBezTo>
                  <a:cubicBezTo>
                    <a:pt x="942380" y="1074499"/>
                    <a:pt x="934417" y="1079806"/>
                    <a:pt x="925789" y="1084448"/>
                  </a:cubicBezTo>
                  <a:cubicBezTo>
                    <a:pt x="917162" y="1089091"/>
                    <a:pt x="908534" y="1094397"/>
                    <a:pt x="899907" y="1098377"/>
                  </a:cubicBezTo>
                  <a:cubicBezTo>
                    <a:pt x="891280" y="1103020"/>
                    <a:pt x="881989" y="1107000"/>
                    <a:pt x="873361" y="1110979"/>
                  </a:cubicBezTo>
                  <a:cubicBezTo>
                    <a:pt x="864070" y="1114959"/>
                    <a:pt x="855443" y="1118938"/>
                    <a:pt x="846151" y="1122918"/>
                  </a:cubicBezTo>
                  <a:cubicBezTo>
                    <a:pt x="836860" y="1126898"/>
                    <a:pt x="827569" y="1130214"/>
                    <a:pt x="818278" y="1133531"/>
                  </a:cubicBezTo>
                  <a:cubicBezTo>
                    <a:pt x="808987" y="1136847"/>
                    <a:pt x="799032" y="1139500"/>
                    <a:pt x="789741" y="1142816"/>
                  </a:cubicBezTo>
                  <a:cubicBezTo>
                    <a:pt x="780450" y="1145469"/>
                    <a:pt x="770496" y="1148122"/>
                    <a:pt x="760541" y="1150775"/>
                  </a:cubicBezTo>
                  <a:cubicBezTo>
                    <a:pt x="750586" y="1152765"/>
                    <a:pt x="741295" y="1155418"/>
                    <a:pt x="731340" y="1156745"/>
                  </a:cubicBezTo>
                  <a:cubicBezTo>
                    <a:pt x="721386" y="1158735"/>
                    <a:pt x="711431" y="1160061"/>
                    <a:pt x="701476" y="1161388"/>
                  </a:cubicBezTo>
                  <a:cubicBezTo>
                    <a:pt x="691521" y="1162714"/>
                    <a:pt x="681567" y="1164041"/>
                    <a:pt x="671612" y="1164704"/>
                  </a:cubicBezTo>
                  <a:cubicBezTo>
                    <a:pt x="661657" y="1165367"/>
                    <a:pt x="651703" y="1166031"/>
                    <a:pt x="641748" y="1166694"/>
                  </a:cubicBezTo>
                  <a:cubicBezTo>
                    <a:pt x="631793" y="1167357"/>
                    <a:pt x="621838" y="1167357"/>
                    <a:pt x="611884" y="1167357"/>
                  </a:cubicBezTo>
                  <a:cubicBezTo>
                    <a:pt x="601929" y="1167357"/>
                    <a:pt x="591974" y="1167357"/>
                    <a:pt x="582019" y="1166694"/>
                  </a:cubicBezTo>
                  <a:cubicBezTo>
                    <a:pt x="572065" y="1166031"/>
                    <a:pt x="562110" y="1165367"/>
                    <a:pt x="552155" y="1164704"/>
                  </a:cubicBezTo>
                  <a:cubicBezTo>
                    <a:pt x="542201" y="1164041"/>
                    <a:pt x="532246" y="1162714"/>
                    <a:pt x="522291" y="1161388"/>
                  </a:cubicBezTo>
                  <a:cubicBezTo>
                    <a:pt x="512336" y="1160061"/>
                    <a:pt x="502382" y="1158071"/>
                    <a:pt x="492427" y="1156745"/>
                  </a:cubicBezTo>
                  <a:cubicBezTo>
                    <a:pt x="482472" y="1154755"/>
                    <a:pt x="473181" y="1152765"/>
                    <a:pt x="463226" y="1150775"/>
                  </a:cubicBezTo>
                  <a:cubicBezTo>
                    <a:pt x="453272" y="1148786"/>
                    <a:pt x="443981" y="1146133"/>
                    <a:pt x="434026" y="1142816"/>
                  </a:cubicBezTo>
                  <a:cubicBezTo>
                    <a:pt x="424735" y="1140163"/>
                    <a:pt x="414780" y="1136847"/>
                    <a:pt x="405489" y="1133531"/>
                  </a:cubicBezTo>
                  <a:cubicBezTo>
                    <a:pt x="396198" y="1130214"/>
                    <a:pt x="386907" y="1126898"/>
                    <a:pt x="377616" y="1122918"/>
                  </a:cubicBezTo>
                  <a:cubicBezTo>
                    <a:pt x="368325" y="1118938"/>
                    <a:pt x="359034" y="1115622"/>
                    <a:pt x="350406" y="1110979"/>
                  </a:cubicBezTo>
                  <a:cubicBezTo>
                    <a:pt x="341115" y="1107000"/>
                    <a:pt x="332488" y="1102357"/>
                    <a:pt x="323860" y="1098377"/>
                  </a:cubicBezTo>
                  <a:cubicBezTo>
                    <a:pt x="315233" y="1093734"/>
                    <a:pt x="306605" y="1089091"/>
                    <a:pt x="297978" y="1084448"/>
                  </a:cubicBezTo>
                  <a:cubicBezTo>
                    <a:pt x="289351" y="1079806"/>
                    <a:pt x="280723" y="1074499"/>
                    <a:pt x="272759" y="1069193"/>
                  </a:cubicBezTo>
                  <a:cubicBezTo>
                    <a:pt x="264132" y="1063887"/>
                    <a:pt x="256168" y="1058581"/>
                    <a:pt x="248204" y="1052611"/>
                  </a:cubicBezTo>
                  <a:cubicBezTo>
                    <a:pt x="240241" y="1046642"/>
                    <a:pt x="232277" y="1041336"/>
                    <a:pt x="224313" y="1034703"/>
                  </a:cubicBezTo>
                  <a:cubicBezTo>
                    <a:pt x="216349" y="1028070"/>
                    <a:pt x="209049" y="1022101"/>
                    <a:pt x="201749" y="1016131"/>
                  </a:cubicBezTo>
                  <a:cubicBezTo>
                    <a:pt x="194449" y="1009499"/>
                    <a:pt x="187149" y="1002866"/>
                    <a:pt x="179849" y="996233"/>
                  </a:cubicBezTo>
                  <a:cubicBezTo>
                    <a:pt x="172549" y="989601"/>
                    <a:pt x="165912" y="982305"/>
                    <a:pt x="159276" y="975672"/>
                  </a:cubicBezTo>
                  <a:cubicBezTo>
                    <a:pt x="152639" y="969039"/>
                    <a:pt x="146003" y="961080"/>
                    <a:pt x="139366" y="953784"/>
                  </a:cubicBezTo>
                  <a:cubicBezTo>
                    <a:pt x="132730" y="946488"/>
                    <a:pt x="126757" y="939192"/>
                    <a:pt x="120784" y="931233"/>
                  </a:cubicBezTo>
                  <a:cubicBezTo>
                    <a:pt x="114811" y="923273"/>
                    <a:pt x="108838" y="915977"/>
                    <a:pt x="103529" y="908018"/>
                  </a:cubicBezTo>
                  <a:cubicBezTo>
                    <a:pt x="98220" y="900059"/>
                    <a:pt x="92911" y="892100"/>
                    <a:pt x="87602" y="884140"/>
                  </a:cubicBezTo>
                  <a:cubicBezTo>
                    <a:pt x="82292" y="876181"/>
                    <a:pt x="77647" y="867559"/>
                    <a:pt x="73001" y="858936"/>
                  </a:cubicBezTo>
                  <a:cubicBezTo>
                    <a:pt x="68356" y="850314"/>
                    <a:pt x="63710" y="841691"/>
                    <a:pt x="59728" y="833069"/>
                  </a:cubicBezTo>
                  <a:cubicBezTo>
                    <a:pt x="55746" y="824446"/>
                    <a:pt x="51101" y="815823"/>
                    <a:pt x="47783" y="807201"/>
                  </a:cubicBezTo>
                  <a:cubicBezTo>
                    <a:pt x="43801" y="798579"/>
                    <a:pt x="40483" y="789293"/>
                    <a:pt x="37164" y="780670"/>
                  </a:cubicBezTo>
                  <a:cubicBezTo>
                    <a:pt x="33846" y="771384"/>
                    <a:pt x="30528" y="762762"/>
                    <a:pt x="27873" y="753476"/>
                  </a:cubicBezTo>
                  <a:cubicBezTo>
                    <a:pt x="25219" y="744190"/>
                    <a:pt x="22564" y="734904"/>
                    <a:pt x="19909" y="725619"/>
                  </a:cubicBezTo>
                  <a:cubicBezTo>
                    <a:pt x="17255" y="716333"/>
                    <a:pt x="15264" y="707047"/>
                    <a:pt x="13273" y="697761"/>
                  </a:cubicBezTo>
                  <a:cubicBezTo>
                    <a:pt x="11282" y="688475"/>
                    <a:pt x="9291" y="679190"/>
                    <a:pt x="7964" y="669241"/>
                  </a:cubicBezTo>
                  <a:cubicBezTo>
                    <a:pt x="6636" y="659955"/>
                    <a:pt x="5309" y="650006"/>
                    <a:pt x="3982" y="640720"/>
                  </a:cubicBezTo>
                  <a:cubicBezTo>
                    <a:pt x="1991" y="631434"/>
                    <a:pt x="664" y="621485"/>
                    <a:pt x="664" y="612199"/>
                  </a:cubicBezTo>
                  <a:cubicBezTo>
                    <a:pt x="664" y="602914"/>
                    <a:pt x="0" y="592964"/>
                    <a:pt x="0" y="583679"/>
                  </a:cubicBezTo>
                  <a:cubicBezTo>
                    <a:pt x="0" y="574393"/>
                    <a:pt x="0" y="564444"/>
                    <a:pt x="664" y="555158"/>
                  </a:cubicBezTo>
                  <a:cubicBezTo>
                    <a:pt x="1327" y="545872"/>
                    <a:pt x="1991" y="535923"/>
                    <a:pt x="2655" y="526637"/>
                  </a:cubicBezTo>
                  <a:cubicBezTo>
                    <a:pt x="3318" y="517351"/>
                    <a:pt x="4646" y="507402"/>
                    <a:pt x="6636" y="498117"/>
                  </a:cubicBezTo>
                  <a:cubicBezTo>
                    <a:pt x="7964" y="488831"/>
                    <a:pt x="9955" y="479545"/>
                    <a:pt x="11946" y="469596"/>
                  </a:cubicBezTo>
                  <a:cubicBezTo>
                    <a:pt x="13937" y="459647"/>
                    <a:pt x="15928" y="451024"/>
                    <a:pt x="18582" y="441739"/>
                  </a:cubicBezTo>
                  <a:cubicBezTo>
                    <a:pt x="21237" y="432453"/>
                    <a:pt x="23891" y="423167"/>
                    <a:pt x="26546" y="413881"/>
                  </a:cubicBezTo>
                  <a:cubicBezTo>
                    <a:pt x="29201" y="404595"/>
                    <a:pt x="32519" y="395973"/>
                    <a:pt x="35837" y="386687"/>
                  </a:cubicBezTo>
                  <a:cubicBezTo>
                    <a:pt x="39155" y="377401"/>
                    <a:pt x="43137" y="368779"/>
                    <a:pt x="46455" y="360156"/>
                  </a:cubicBezTo>
                  <a:cubicBezTo>
                    <a:pt x="50437" y="351534"/>
                    <a:pt x="54419" y="342911"/>
                    <a:pt x="58401" y="334289"/>
                  </a:cubicBezTo>
                  <a:cubicBezTo>
                    <a:pt x="62383" y="325666"/>
                    <a:pt x="67028" y="317044"/>
                    <a:pt x="71674" y="308421"/>
                  </a:cubicBezTo>
                  <a:cubicBezTo>
                    <a:pt x="76320" y="299799"/>
                    <a:pt x="81629" y="291839"/>
                    <a:pt x="86274" y="283217"/>
                  </a:cubicBezTo>
                  <a:cubicBezTo>
                    <a:pt x="91583" y="275258"/>
                    <a:pt x="96893" y="266635"/>
                    <a:pt x="102202" y="259339"/>
                  </a:cubicBezTo>
                  <a:cubicBezTo>
                    <a:pt x="107511" y="251380"/>
                    <a:pt x="113484" y="243420"/>
                    <a:pt x="119457" y="236124"/>
                  </a:cubicBezTo>
                  <a:cubicBezTo>
                    <a:pt x="125430" y="228165"/>
                    <a:pt x="131402" y="220869"/>
                    <a:pt x="138039" y="213573"/>
                  </a:cubicBezTo>
                  <a:cubicBezTo>
                    <a:pt x="144675" y="206277"/>
                    <a:pt x="150648" y="198981"/>
                    <a:pt x="157948" y="191685"/>
                  </a:cubicBezTo>
                  <a:cubicBezTo>
                    <a:pt x="165248" y="184389"/>
                    <a:pt x="171885" y="177757"/>
                    <a:pt x="178521" y="171124"/>
                  </a:cubicBezTo>
                  <a:cubicBezTo>
                    <a:pt x="185822" y="164491"/>
                    <a:pt x="193122" y="157859"/>
                    <a:pt x="200422" y="151226"/>
                  </a:cubicBezTo>
                  <a:cubicBezTo>
                    <a:pt x="207722" y="144593"/>
                    <a:pt x="215686" y="138624"/>
                    <a:pt x="222986" y="132654"/>
                  </a:cubicBezTo>
                  <a:cubicBezTo>
                    <a:pt x="230286"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0" y="64337"/>
                    <a:pt x="340452" y="60358"/>
                    <a:pt x="349079" y="56378"/>
                  </a:cubicBezTo>
                  <a:cubicBezTo>
                    <a:pt x="358370" y="52398"/>
                    <a:pt x="366997" y="48419"/>
                    <a:pt x="376289" y="44439"/>
                  </a:cubicBezTo>
                  <a:cubicBezTo>
                    <a:pt x="385580" y="40459"/>
                    <a:pt x="394871" y="37143"/>
                    <a:pt x="404162" y="33827"/>
                  </a:cubicBezTo>
                  <a:cubicBezTo>
                    <a:pt x="413453" y="30510"/>
                    <a:pt x="423408" y="27857"/>
                    <a:pt x="432699" y="24541"/>
                  </a:cubicBezTo>
                  <a:cubicBezTo>
                    <a:pt x="441990" y="21888"/>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8" y="9286"/>
                    <a:pt x="730013" y="10612"/>
                  </a:cubicBezTo>
                  <a:cubicBezTo>
                    <a:pt x="739968" y="12602"/>
                    <a:pt x="749259" y="14592"/>
                    <a:pt x="759214" y="16582"/>
                  </a:cubicBezTo>
                  <a:cubicBezTo>
                    <a:pt x="769168" y="18572"/>
                    <a:pt x="778459" y="21225"/>
                    <a:pt x="788414" y="24541"/>
                  </a:cubicBezTo>
                  <a:cubicBezTo>
                    <a:pt x="797705" y="27194"/>
                    <a:pt x="807660" y="30510"/>
                    <a:pt x="816951" y="33827"/>
                  </a:cubicBezTo>
                  <a:cubicBezTo>
                    <a:pt x="826242" y="37143"/>
                    <a:pt x="835533" y="40459"/>
                    <a:pt x="844824" y="44439"/>
                  </a:cubicBezTo>
                  <a:cubicBezTo>
                    <a:pt x="854115" y="48419"/>
                    <a:pt x="863406" y="51735"/>
                    <a:pt x="872034" y="56378"/>
                  </a:cubicBezTo>
                  <a:cubicBezTo>
                    <a:pt x="881325" y="60358"/>
                    <a:pt x="889952" y="65001"/>
                    <a:pt x="898580" y="68980"/>
                  </a:cubicBezTo>
                  <a:cubicBezTo>
                    <a:pt x="907207" y="73623"/>
                    <a:pt x="915835" y="78266"/>
                    <a:pt x="924462" y="82909"/>
                  </a:cubicBezTo>
                  <a:cubicBezTo>
                    <a:pt x="933089" y="87552"/>
                    <a:pt x="941717" y="92858"/>
                    <a:pt x="949681" y="98164"/>
                  </a:cubicBezTo>
                  <a:cubicBezTo>
                    <a:pt x="958308" y="103470"/>
                    <a:pt x="966272" y="108776"/>
                    <a:pt x="974236" y="114746"/>
                  </a:cubicBezTo>
                  <a:cubicBezTo>
                    <a:pt x="982199" y="120715"/>
                    <a:pt x="990163" y="126022"/>
                    <a:pt x="998127" y="132654"/>
                  </a:cubicBezTo>
                  <a:cubicBezTo>
                    <a:pt x="1006091" y="138624"/>
                    <a:pt x="1013391" y="145256"/>
                    <a:pt x="1020691" y="151226"/>
                  </a:cubicBezTo>
                  <a:cubicBezTo>
                    <a:pt x="1027991" y="157859"/>
                    <a:pt x="1035291" y="164491"/>
                    <a:pt x="1042591" y="171124"/>
                  </a:cubicBezTo>
                  <a:cubicBezTo>
                    <a:pt x="1049892" y="177757"/>
                    <a:pt x="1056528" y="185053"/>
                    <a:pt x="1063165" y="191685"/>
                  </a:cubicBezTo>
                  <a:cubicBezTo>
                    <a:pt x="1069801" y="198981"/>
                    <a:pt x="1076437" y="206277"/>
                    <a:pt x="1083074" y="213573"/>
                  </a:cubicBezTo>
                  <a:cubicBezTo>
                    <a:pt x="1089710" y="220869"/>
                    <a:pt x="1095683" y="228165"/>
                    <a:pt x="1101656" y="236124"/>
                  </a:cubicBezTo>
                  <a:cubicBezTo>
                    <a:pt x="1107629" y="244084"/>
                    <a:pt x="1113602" y="251380"/>
                    <a:pt x="1118911" y="259339"/>
                  </a:cubicBezTo>
                  <a:cubicBezTo>
                    <a:pt x="1124220" y="267298"/>
                    <a:pt x="1129529" y="275258"/>
                    <a:pt x="1134838"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8"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7402"/>
                    <a:pt x="1217131" y="517351"/>
                    <a:pt x="1218458" y="526637"/>
                  </a:cubicBezTo>
                  <a:cubicBezTo>
                    <a:pt x="1219122" y="535923"/>
                    <a:pt x="1220449" y="545872"/>
                    <a:pt x="1220449" y="555158"/>
                  </a:cubicBezTo>
                  <a:cubicBezTo>
                    <a:pt x="1220449" y="564444"/>
                    <a:pt x="1222440" y="573729"/>
                    <a:pt x="1222440" y="583679"/>
                  </a:cubicBezTo>
                  <a:close/>
                </a:path>
              </a:pathLst>
            </a:custGeom>
            <a:noFill/>
            <a:ln w="193982" cap="flat">
              <a:solidFill>
                <a:srgbClr val="DA0063"/>
              </a:solidFill>
              <a:prstDash val="solid"/>
              <a:miter/>
            </a:ln>
          </p:spPr>
          <p:txBody>
            <a:bodyPr rtlCol="0" anchor="ctr"/>
            <a:lstStyle/>
            <a:p>
              <a:endParaRPr lang="en-US" dirty="0"/>
            </a:p>
          </p:txBody>
        </p:sp>
      </p:grpSp>
      <p:grpSp>
        <p:nvGrpSpPr>
          <p:cNvPr id="160" name="Picture Placeholder 17">
            <a:extLst>
              <a:ext uri="{FF2B5EF4-FFF2-40B4-BE49-F238E27FC236}">
                <a16:creationId xmlns:a16="http://schemas.microsoft.com/office/drawing/2014/main" id="{74D00400-2D0C-8803-B8CB-DB04AB4EF135}"/>
              </a:ext>
            </a:extLst>
          </p:cNvPr>
          <p:cNvGrpSpPr/>
          <p:nvPr/>
        </p:nvGrpSpPr>
        <p:grpSpPr>
          <a:xfrm>
            <a:off x="1006700" y="4118144"/>
            <a:ext cx="1144370" cy="1104238"/>
            <a:chOff x="1006700" y="4118144"/>
            <a:chExt cx="1144370" cy="1104238"/>
          </a:xfrm>
        </p:grpSpPr>
        <p:sp>
          <p:nvSpPr>
            <p:cNvPr id="161" name="Freeform: Shape 160">
              <a:extLst>
                <a:ext uri="{FF2B5EF4-FFF2-40B4-BE49-F238E27FC236}">
                  <a16:creationId xmlns:a16="http://schemas.microsoft.com/office/drawing/2014/main" id="{0CEF8C9C-2953-5689-BB11-EF5D8150F6F1}"/>
                </a:ext>
              </a:extLst>
            </p:cNvPr>
            <p:cNvSpPr/>
            <p:nvPr/>
          </p:nvSpPr>
          <p:spPr>
            <a:xfrm>
              <a:off x="1006700" y="4118144"/>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1 w 1221112"/>
                <a:gd name="connsiteY5" fmla="*/ 725619 h 1167357"/>
                <a:gd name="connsiteX6" fmla="*/ 1194567 w 1221112"/>
                <a:gd name="connsiteY6" fmla="*/ 753476 h 1167357"/>
                <a:gd name="connsiteX7" fmla="*/ 1185276 w 1221112"/>
                <a:gd name="connsiteY7" fmla="*/ 780670 h 1167357"/>
                <a:gd name="connsiteX8" fmla="*/ 1174657 w 1221112"/>
                <a:gd name="connsiteY8" fmla="*/ 807201 h 1167357"/>
                <a:gd name="connsiteX9" fmla="*/ 1162712 w 1221112"/>
                <a:gd name="connsiteY9" fmla="*/ 833069 h 1167357"/>
                <a:gd name="connsiteX10" fmla="*/ 1149439 w 1221112"/>
                <a:gd name="connsiteY10" fmla="*/ 858936 h 1167357"/>
                <a:gd name="connsiteX11" fmla="*/ 1134838 w 1221112"/>
                <a:gd name="connsiteY11" fmla="*/ 884141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4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1 w 1221112"/>
                <a:gd name="connsiteY20" fmla="*/ 1069193 h 1167357"/>
                <a:gd name="connsiteX21" fmla="*/ 924462 w 1221112"/>
                <a:gd name="connsiteY21" fmla="*/ 1084449 h 1167357"/>
                <a:gd name="connsiteX22" fmla="*/ 898580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0 h 1167357"/>
                <a:gd name="connsiteX26" fmla="*/ 788414 w 1221112"/>
                <a:gd name="connsiteY26" fmla="*/ 1142816 h 1167357"/>
                <a:gd name="connsiteX27" fmla="*/ 759214 w 1221112"/>
                <a:gd name="connsiteY27" fmla="*/ 1150776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6 h 1167357"/>
                <a:gd name="connsiteX38" fmla="*/ 432699 w 1221112"/>
                <a:gd name="connsiteY38" fmla="*/ 1142816 h 1167357"/>
                <a:gd name="connsiteX39" fmla="*/ 404162 w 1221112"/>
                <a:gd name="connsiteY39" fmla="*/ 1133530 h 1167357"/>
                <a:gd name="connsiteX40" fmla="*/ 376289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9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1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4 w 1221112"/>
                <a:gd name="connsiteY63" fmla="*/ 612199 h 1167357"/>
                <a:gd name="connsiteX64" fmla="*/ 0 w 1221112"/>
                <a:gd name="connsiteY64" fmla="*/ 583679 h 1167357"/>
                <a:gd name="connsiteX65" fmla="*/ 664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5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9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4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80 w 1221112"/>
                <a:gd name="connsiteY106" fmla="*/ 68980 h 1167357"/>
                <a:gd name="connsiteX107" fmla="*/ 924462 w 1221112"/>
                <a:gd name="connsiteY107" fmla="*/ 82909 h 1167357"/>
                <a:gd name="connsiteX108" fmla="*/ 949681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4 w 1221112"/>
                <a:gd name="connsiteY113" fmla="*/ 191685 h 1167357"/>
                <a:gd name="connsiteX114" fmla="*/ 1083074 w 1221112"/>
                <a:gd name="connsiteY114" fmla="*/ 213573 h 1167357"/>
                <a:gd name="connsiteX115" fmla="*/ 1101656 w 1221112"/>
                <a:gd name="connsiteY115" fmla="*/ 236125 h 1167357"/>
                <a:gd name="connsiteX116" fmla="*/ 1118911 w 1221112"/>
                <a:gd name="connsiteY116" fmla="*/ 259339 h 1167357"/>
                <a:gd name="connsiteX117" fmla="*/ 1134838 w 1221112"/>
                <a:gd name="connsiteY117" fmla="*/ 283217 h 1167357"/>
                <a:gd name="connsiteX118" fmla="*/ 1149439 w 1221112"/>
                <a:gd name="connsiteY118" fmla="*/ 308421 h 1167357"/>
                <a:gd name="connsiteX119" fmla="*/ 1162712 w 1221112"/>
                <a:gd name="connsiteY119" fmla="*/ 334289 h 1167357"/>
                <a:gd name="connsiteX120" fmla="*/ 1174657 w 1221112"/>
                <a:gd name="connsiteY120" fmla="*/ 360156 h 1167357"/>
                <a:gd name="connsiteX121" fmla="*/ 1185276 w 1221112"/>
                <a:gd name="connsiteY121" fmla="*/ 386687 h 1167357"/>
                <a:gd name="connsiteX122" fmla="*/ 1194567 w 1221112"/>
                <a:gd name="connsiteY122" fmla="*/ 413881 h 1167357"/>
                <a:gd name="connsiteX123" fmla="*/ 1202531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3"/>
                    <a:pt x="1220449" y="612199"/>
                  </a:cubicBezTo>
                  <a:cubicBezTo>
                    <a:pt x="1219785" y="621485"/>
                    <a:pt x="1219122" y="631434"/>
                    <a:pt x="1218458" y="640720"/>
                  </a:cubicBezTo>
                  <a:cubicBezTo>
                    <a:pt x="1217795" y="650006"/>
                    <a:pt x="1216467" y="659955"/>
                    <a:pt x="1214476" y="669241"/>
                  </a:cubicBezTo>
                  <a:cubicBezTo>
                    <a:pt x="1213149" y="678527"/>
                    <a:pt x="1211158" y="687812"/>
                    <a:pt x="1209167" y="697761"/>
                  </a:cubicBezTo>
                  <a:cubicBezTo>
                    <a:pt x="1207176" y="707047"/>
                    <a:pt x="1205185" y="716333"/>
                    <a:pt x="1202531" y="725619"/>
                  </a:cubicBezTo>
                  <a:cubicBezTo>
                    <a:pt x="1199876" y="734905"/>
                    <a:pt x="1197221" y="744190"/>
                    <a:pt x="1194567" y="753476"/>
                  </a:cubicBezTo>
                  <a:cubicBezTo>
                    <a:pt x="1191912" y="762762"/>
                    <a:pt x="1188594" y="771384"/>
                    <a:pt x="1185276" y="780670"/>
                  </a:cubicBezTo>
                  <a:cubicBezTo>
                    <a:pt x="1181958" y="789956"/>
                    <a:pt x="1177976" y="798578"/>
                    <a:pt x="1174657" y="807201"/>
                  </a:cubicBezTo>
                  <a:cubicBezTo>
                    <a:pt x="1170675" y="815824"/>
                    <a:pt x="1166694" y="824446"/>
                    <a:pt x="1162712" y="833069"/>
                  </a:cubicBezTo>
                  <a:cubicBezTo>
                    <a:pt x="1158730" y="841691"/>
                    <a:pt x="1154084" y="850314"/>
                    <a:pt x="1149439" y="858936"/>
                  </a:cubicBezTo>
                  <a:cubicBezTo>
                    <a:pt x="1144793" y="867559"/>
                    <a:pt x="1139484" y="875518"/>
                    <a:pt x="1134838" y="884141"/>
                  </a:cubicBezTo>
                  <a:cubicBezTo>
                    <a:pt x="1129529" y="892100"/>
                    <a:pt x="1124220" y="900722"/>
                    <a:pt x="1118911" y="908018"/>
                  </a:cubicBezTo>
                  <a:cubicBezTo>
                    <a:pt x="1113602" y="915978"/>
                    <a:pt x="1107629" y="923937"/>
                    <a:pt x="1101656" y="931233"/>
                  </a:cubicBezTo>
                  <a:cubicBezTo>
                    <a:pt x="1095683" y="938529"/>
                    <a:pt x="1089710" y="946488"/>
                    <a:pt x="1083074" y="953784"/>
                  </a:cubicBezTo>
                  <a:cubicBezTo>
                    <a:pt x="1076437" y="961080"/>
                    <a:pt x="1070465" y="968376"/>
                    <a:pt x="1063164" y="975672"/>
                  </a:cubicBezTo>
                  <a:cubicBezTo>
                    <a:pt x="1056528" y="982968"/>
                    <a:pt x="1049228" y="989600"/>
                    <a:pt x="1042591" y="996233"/>
                  </a:cubicBezTo>
                  <a:cubicBezTo>
                    <a:pt x="1035291" y="1002866"/>
                    <a:pt x="1027991" y="1009499"/>
                    <a:pt x="1020691" y="1016131"/>
                  </a:cubicBezTo>
                  <a:cubicBezTo>
                    <a:pt x="1013391" y="1022764"/>
                    <a:pt x="1005427" y="1028734"/>
                    <a:pt x="998127" y="1034703"/>
                  </a:cubicBezTo>
                  <a:cubicBezTo>
                    <a:pt x="990827" y="1040672"/>
                    <a:pt x="982199" y="1046642"/>
                    <a:pt x="974236" y="1052611"/>
                  </a:cubicBezTo>
                  <a:cubicBezTo>
                    <a:pt x="966272" y="1058581"/>
                    <a:pt x="958308" y="1063887"/>
                    <a:pt x="949681" y="1069193"/>
                  </a:cubicBezTo>
                  <a:cubicBezTo>
                    <a:pt x="941053" y="1074500"/>
                    <a:pt x="933089" y="1079806"/>
                    <a:pt x="924462" y="1084449"/>
                  </a:cubicBezTo>
                  <a:cubicBezTo>
                    <a:pt x="915835" y="1089091"/>
                    <a:pt x="907207" y="1094398"/>
                    <a:pt x="898580" y="1098377"/>
                  </a:cubicBezTo>
                  <a:cubicBezTo>
                    <a:pt x="889952" y="1103020"/>
                    <a:pt x="880661" y="1107000"/>
                    <a:pt x="872034" y="1110979"/>
                  </a:cubicBezTo>
                  <a:cubicBezTo>
                    <a:pt x="862743" y="1114959"/>
                    <a:pt x="854115" y="1118938"/>
                    <a:pt x="844824" y="1122918"/>
                  </a:cubicBezTo>
                  <a:cubicBezTo>
                    <a:pt x="835533" y="1126898"/>
                    <a:pt x="826242" y="1130214"/>
                    <a:pt x="816951" y="1133530"/>
                  </a:cubicBezTo>
                  <a:cubicBezTo>
                    <a:pt x="807660" y="1136847"/>
                    <a:pt x="797705" y="1139500"/>
                    <a:pt x="788414" y="1142816"/>
                  </a:cubicBezTo>
                  <a:cubicBezTo>
                    <a:pt x="779123" y="1145469"/>
                    <a:pt x="769168" y="1148122"/>
                    <a:pt x="759214" y="1150776"/>
                  </a:cubicBezTo>
                  <a:cubicBezTo>
                    <a:pt x="749259" y="1153429"/>
                    <a:pt x="739968" y="1155418"/>
                    <a:pt x="730013" y="1156745"/>
                  </a:cubicBezTo>
                  <a:cubicBezTo>
                    <a:pt x="720058" y="1158735"/>
                    <a:pt x="710104" y="1160061"/>
                    <a:pt x="700149" y="1161388"/>
                  </a:cubicBezTo>
                  <a:cubicBezTo>
                    <a:pt x="690194" y="1162714"/>
                    <a:pt x="680239"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7" y="1166031"/>
                    <a:pt x="560783" y="1165367"/>
                    <a:pt x="550828" y="1164704"/>
                  </a:cubicBezTo>
                  <a:cubicBezTo>
                    <a:pt x="540873" y="1164041"/>
                    <a:pt x="530919" y="1162714"/>
                    <a:pt x="520964" y="1161388"/>
                  </a:cubicBezTo>
                  <a:cubicBezTo>
                    <a:pt x="511009" y="1160061"/>
                    <a:pt x="501054" y="1158072"/>
                    <a:pt x="491100" y="1156745"/>
                  </a:cubicBezTo>
                  <a:cubicBezTo>
                    <a:pt x="481145" y="1154755"/>
                    <a:pt x="471854" y="1152765"/>
                    <a:pt x="461899" y="1150776"/>
                  </a:cubicBezTo>
                  <a:cubicBezTo>
                    <a:pt x="451944" y="1148786"/>
                    <a:pt x="442653" y="1146133"/>
                    <a:pt x="432699" y="1142816"/>
                  </a:cubicBezTo>
                  <a:cubicBezTo>
                    <a:pt x="423408" y="1140163"/>
                    <a:pt x="413453" y="1136847"/>
                    <a:pt x="404162" y="1133530"/>
                  </a:cubicBezTo>
                  <a:cubicBezTo>
                    <a:pt x="394871" y="1130214"/>
                    <a:pt x="385580" y="1126898"/>
                    <a:pt x="376289" y="1122918"/>
                  </a:cubicBezTo>
                  <a:cubicBezTo>
                    <a:pt x="366997" y="1118938"/>
                    <a:pt x="357706" y="1115622"/>
                    <a:pt x="349079" y="1110979"/>
                  </a:cubicBezTo>
                  <a:cubicBezTo>
                    <a:pt x="339788" y="1107000"/>
                    <a:pt x="331160" y="1102357"/>
                    <a:pt x="322533" y="1098377"/>
                  </a:cubicBezTo>
                  <a:cubicBezTo>
                    <a:pt x="313906" y="1093734"/>
                    <a:pt x="305278" y="1089091"/>
                    <a:pt x="296651" y="1084449"/>
                  </a:cubicBezTo>
                  <a:cubicBezTo>
                    <a:pt x="288023" y="1079806"/>
                    <a:pt x="279396" y="1074500"/>
                    <a:pt x="271432" y="1069193"/>
                  </a:cubicBezTo>
                  <a:cubicBezTo>
                    <a:pt x="262805" y="1063887"/>
                    <a:pt x="254841" y="1058581"/>
                    <a:pt x="246877" y="1052611"/>
                  </a:cubicBezTo>
                  <a:cubicBezTo>
                    <a:pt x="238913" y="1046642"/>
                    <a:pt x="230950" y="1041336"/>
                    <a:pt x="222986" y="1034703"/>
                  </a:cubicBezTo>
                  <a:cubicBezTo>
                    <a:pt x="215022" y="1028734"/>
                    <a:pt x="207722" y="1022101"/>
                    <a:pt x="200422" y="1016131"/>
                  </a:cubicBezTo>
                  <a:cubicBezTo>
                    <a:pt x="193122" y="1010162"/>
                    <a:pt x="185822" y="1002866"/>
                    <a:pt x="178521" y="996233"/>
                  </a:cubicBezTo>
                  <a:cubicBezTo>
                    <a:pt x="171221" y="989600"/>
                    <a:pt x="164585" y="982305"/>
                    <a:pt x="157948" y="975672"/>
                  </a:cubicBezTo>
                  <a:cubicBezTo>
                    <a:pt x="151312" y="968376"/>
                    <a:pt x="144675" y="961080"/>
                    <a:pt x="138039" y="953784"/>
                  </a:cubicBezTo>
                  <a:cubicBezTo>
                    <a:pt x="131402" y="946488"/>
                    <a:pt x="125430" y="939192"/>
                    <a:pt x="119457" y="931233"/>
                  </a:cubicBezTo>
                  <a:cubicBezTo>
                    <a:pt x="113484" y="923273"/>
                    <a:pt x="107511" y="915978"/>
                    <a:pt x="102202" y="908018"/>
                  </a:cubicBezTo>
                  <a:cubicBezTo>
                    <a:pt x="96893" y="900059"/>
                    <a:pt x="91583" y="892100"/>
                    <a:pt x="86274" y="884141"/>
                  </a:cubicBezTo>
                  <a:cubicBezTo>
                    <a:pt x="80965" y="876181"/>
                    <a:pt x="76320" y="867559"/>
                    <a:pt x="71674" y="858936"/>
                  </a:cubicBezTo>
                  <a:cubicBezTo>
                    <a:pt x="67028" y="850314"/>
                    <a:pt x="62383" y="841691"/>
                    <a:pt x="58401" y="833069"/>
                  </a:cubicBezTo>
                  <a:cubicBezTo>
                    <a:pt x="54419" y="824446"/>
                    <a:pt x="49774" y="815824"/>
                    <a:pt x="46455" y="807201"/>
                  </a:cubicBezTo>
                  <a:cubicBezTo>
                    <a:pt x="42473" y="798578"/>
                    <a:pt x="39155" y="789293"/>
                    <a:pt x="35837" y="780670"/>
                  </a:cubicBezTo>
                  <a:cubicBezTo>
                    <a:pt x="32519" y="771384"/>
                    <a:pt x="29201" y="762762"/>
                    <a:pt x="26546" y="753476"/>
                  </a:cubicBezTo>
                  <a:cubicBezTo>
                    <a:pt x="23891" y="744190"/>
                    <a:pt x="21237" y="734905"/>
                    <a:pt x="18582" y="725619"/>
                  </a:cubicBezTo>
                  <a:cubicBezTo>
                    <a:pt x="15928" y="716333"/>
                    <a:pt x="13937" y="707047"/>
                    <a:pt x="11946" y="697761"/>
                  </a:cubicBezTo>
                  <a:cubicBezTo>
                    <a:pt x="9955" y="688476"/>
                    <a:pt x="7964" y="679190"/>
                    <a:pt x="6636" y="669241"/>
                  </a:cubicBezTo>
                  <a:cubicBezTo>
                    <a:pt x="5309" y="659955"/>
                    <a:pt x="3982" y="650006"/>
                    <a:pt x="2655" y="640720"/>
                  </a:cubicBezTo>
                  <a:cubicBezTo>
                    <a:pt x="1991" y="631434"/>
                    <a:pt x="664" y="621485"/>
                    <a:pt x="664" y="612199"/>
                  </a:cubicBezTo>
                  <a:cubicBezTo>
                    <a:pt x="0" y="602913"/>
                    <a:pt x="0" y="592964"/>
                    <a:pt x="0" y="583679"/>
                  </a:cubicBezTo>
                  <a:cubicBezTo>
                    <a:pt x="0" y="574393"/>
                    <a:pt x="0" y="564444"/>
                    <a:pt x="664" y="555158"/>
                  </a:cubicBezTo>
                  <a:cubicBezTo>
                    <a:pt x="1327" y="545872"/>
                    <a:pt x="1991" y="535923"/>
                    <a:pt x="2655" y="526637"/>
                  </a:cubicBezTo>
                  <a:cubicBezTo>
                    <a:pt x="3318" y="517352"/>
                    <a:pt x="4646" y="507402"/>
                    <a:pt x="6636" y="498117"/>
                  </a:cubicBezTo>
                  <a:cubicBezTo>
                    <a:pt x="7964" y="488831"/>
                    <a:pt x="9955" y="479545"/>
                    <a:pt x="11946" y="469596"/>
                  </a:cubicBezTo>
                  <a:cubicBezTo>
                    <a:pt x="13937" y="460310"/>
                    <a:pt x="15928" y="451024"/>
                    <a:pt x="18582" y="441739"/>
                  </a:cubicBezTo>
                  <a:cubicBezTo>
                    <a:pt x="21237" y="432453"/>
                    <a:pt x="23891" y="423167"/>
                    <a:pt x="26546" y="413881"/>
                  </a:cubicBezTo>
                  <a:cubicBezTo>
                    <a:pt x="29201" y="404595"/>
                    <a:pt x="32519" y="395973"/>
                    <a:pt x="35837" y="386687"/>
                  </a:cubicBezTo>
                  <a:cubicBezTo>
                    <a:pt x="39155" y="377401"/>
                    <a:pt x="43137" y="368779"/>
                    <a:pt x="46455" y="360156"/>
                  </a:cubicBezTo>
                  <a:cubicBezTo>
                    <a:pt x="50437" y="351534"/>
                    <a:pt x="54419" y="342911"/>
                    <a:pt x="58401" y="334289"/>
                  </a:cubicBezTo>
                  <a:cubicBezTo>
                    <a:pt x="62383" y="325666"/>
                    <a:pt x="67028" y="317044"/>
                    <a:pt x="71674" y="308421"/>
                  </a:cubicBezTo>
                  <a:cubicBezTo>
                    <a:pt x="76320" y="299799"/>
                    <a:pt x="81629" y="291839"/>
                    <a:pt x="86274" y="283217"/>
                  </a:cubicBezTo>
                  <a:cubicBezTo>
                    <a:pt x="91583" y="275258"/>
                    <a:pt x="96893" y="266635"/>
                    <a:pt x="102202" y="259339"/>
                  </a:cubicBezTo>
                  <a:cubicBezTo>
                    <a:pt x="107511" y="252043"/>
                    <a:pt x="113484" y="243421"/>
                    <a:pt x="119457" y="236125"/>
                  </a:cubicBezTo>
                  <a:cubicBezTo>
                    <a:pt x="125430" y="228165"/>
                    <a:pt x="131402" y="220869"/>
                    <a:pt x="138039" y="213573"/>
                  </a:cubicBezTo>
                  <a:cubicBezTo>
                    <a:pt x="144675" y="206277"/>
                    <a:pt x="150648" y="198981"/>
                    <a:pt x="157948" y="191685"/>
                  </a:cubicBezTo>
                  <a:cubicBezTo>
                    <a:pt x="165248" y="184390"/>
                    <a:pt x="171885" y="177757"/>
                    <a:pt x="178521" y="171124"/>
                  </a:cubicBezTo>
                  <a:cubicBezTo>
                    <a:pt x="185822" y="164491"/>
                    <a:pt x="193122" y="157859"/>
                    <a:pt x="200422" y="151226"/>
                  </a:cubicBezTo>
                  <a:cubicBezTo>
                    <a:pt x="207722" y="144593"/>
                    <a:pt x="215686" y="138624"/>
                    <a:pt x="222986" y="132654"/>
                  </a:cubicBezTo>
                  <a:cubicBezTo>
                    <a:pt x="230950"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0" y="64337"/>
                    <a:pt x="340452" y="60358"/>
                    <a:pt x="349079" y="56378"/>
                  </a:cubicBezTo>
                  <a:cubicBezTo>
                    <a:pt x="357706" y="52398"/>
                    <a:pt x="366997" y="48419"/>
                    <a:pt x="376289" y="44439"/>
                  </a:cubicBezTo>
                  <a:cubicBezTo>
                    <a:pt x="385580" y="40460"/>
                    <a:pt x="394871" y="37143"/>
                    <a:pt x="404162" y="33827"/>
                  </a:cubicBezTo>
                  <a:cubicBezTo>
                    <a:pt x="413453" y="30511"/>
                    <a:pt x="423408" y="27857"/>
                    <a:pt x="432699" y="24541"/>
                  </a:cubicBezTo>
                  <a:cubicBezTo>
                    <a:pt x="441990" y="21888"/>
                    <a:pt x="451944" y="19235"/>
                    <a:pt x="461899" y="16582"/>
                  </a:cubicBezTo>
                  <a:cubicBezTo>
                    <a:pt x="471854" y="14592"/>
                    <a:pt x="481145" y="11939"/>
                    <a:pt x="491100" y="10612"/>
                  </a:cubicBezTo>
                  <a:cubicBezTo>
                    <a:pt x="501054" y="9286"/>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8" y="9286"/>
                    <a:pt x="730013" y="10612"/>
                  </a:cubicBezTo>
                  <a:cubicBezTo>
                    <a:pt x="739968" y="11939"/>
                    <a:pt x="749259" y="14592"/>
                    <a:pt x="759214" y="16582"/>
                  </a:cubicBezTo>
                  <a:cubicBezTo>
                    <a:pt x="769168" y="18572"/>
                    <a:pt x="778459" y="21225"/>
                    <a:pt x="788414" y="24541"/>
                  </a:cubicBezTo>
                  <a:cubicBezTo>
                    <a:pt x="797705" y="27194"/>
                    <a:pt x="807660" y="30511"/>
                    <a:pt x="816951" y="33827"/>
                  </a:cubicBezTo>
                  <a:cubicBezTo>
                    <a:pt x="826242" y="37143"/>
                    <a:pt x="835533" y="40460"/>
                    <a:pt x="844824" y="44439"/>
                  </a:cubicBezTo>
                  <a:cubicBezTo>
                    <a:pt x="854115" y="48419"/>
                    <a:pt x="863406" y="51735"/>
                    <a:pt x="872034" y="56378"/>
                  </a:cubicBezTo>
                  <a:cubicBezTo>
                    <a:pt x="881325" y="60358"/>
                    <a:pt x="889952" y="65001"/>
                    <a:pt x="898580" y="68980"/>
                  </a:cubicBezTo>
                  <a:cubicBezTo>
                    <a:pt x="907207" y="73623"/>
                    <a:pt x="915835" y="78266"/>
                    <a:pt x="924462" y="82909"/>
                  </a:cubicBezTo>
                  <a:cubicBezTo>
                    <a:pt x="933089" y="87552"/>
                    <a:pt x="941717" y="92858"/>
                    <a:pt x="949681" y="98164"/>
                  </a:cubicBezTo>
                  <a:cubicBezTo>
                    <a:pt x="958308" y="103470"/>
                    <a:pt x="966272" y="108776"/>
                    <a:pt x="974236" y="114746"/>
                  </a:cubicBezTo>
                  <a:cubicBezTo>
                    <a:pt x="982199" y="120715"/>
                    <a:pt x="990163" y="126022"/>
                    <a:pt x="998127" y="132654"/>
                  </a:cubicBezTo>
                  <a:cubicBezTo>
                    <a:pt x="1006091" y="139287"/>
                    <a:pt x="1013391" y="145256"/>
                    <a:pt x="1020691" y="151226"/>
                  </a:cubicBezTo>
                  <a:cubicBezTo>
                    <a:pt x="1027991" y="157859"/>
                    <a:pt x="1035291" y="164491"/>
                    <a:pt x="1042591" y="171124"/>
                  </a:cubicBezTo>
                  <a:cubicBezTo>
                    <a:pt x="1049892" y="177757"/>
                    <a:pt x="1056528" y="185053"/>
                    <a:pt x="1063164" y="191685"/>
                  </a:cubicBezTo>
                  <a:cubicBezTo>
                    <a:pt x="1069801" y="198981"/>
                    <a:pt x="1076437" y="206277"/>
                    <a:pt x="1083074" y="213573"/>
                  </a:cubicBezTo>
                  <a:cubicBezTo>
                    <a:pt x="1089710" y="220869"/>
                    <a:pt x="1095683" y="228165"/>
                    <a:pt x="1101656" y="236125"/>
                  </a:cubicBezTo>
                  <a:cubicBezTo>
                    <a:pt x="1107629" y="244084"/>
                    <a:pt x="1113602" y="251380"/>
                    <a:pt x="1118911" y="259339"/>
                  </a:cubicBezTo>
                  <a:cubicBezTo>
                    <a:pt x="1124220" y="267298"/>
                    <a:pt x="1129529" y="275258"/>
                    <a:pt x="1134838"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8"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7402"/>
                    <a:pt x="1217131" y="517352"/>
                    <a:pt x="1218458" y="526637"/>
                  </a:cubicBezTo>
                  <a:cubicBezTo>
                    <a:pt x="1219785" y="535923"/>
                    <a:pt x="1220449" y="545872"/>
                    <a:pt x="1220449" y="555158"/>
                  </a:cubicBezTo>
                  <a:cubicBezTo>
                    <a:pt x="1220449" y="565107"/>
                    <a:pt x="1221113" y="574393"/>
                    <a:pt x="1221113" y="583679"/>
                  </a:cubicBezTo>
                  <a:close/>
                </a:path>
              </a:pathLst>
            </a:custGeom>
            <a:solidFill>
              <a:srgbClr val="FFFFFF"/>
            </a:solidFill>
            <a:ln w="7080"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31C7852D-9620-CAA8-A792-874A3A80B7C7}"/>
                </a:ext>
              </a:extLst>
            </p:cNvPr>
            <p:cNvSpPr/>
            <p:nvPr/>
          </p:nvSpPr>
          <p:spPr>
            <a:xfrm>
              <a:off x="1006700" y="4118144"/>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1 w 1221112"/>
                <a:gd name="connsiteY5" fmla="*/ 725619 h 1167357"/>
                <a:gd name="connsiteX6" fmla="*/ 1194567 w 1221112"/>
                <a:gd name="connsiteY6" fmla="*/ 753476 h 1167357"/>
                <a:gd name="connsiteX7" fmla="*/ 1185276 w 1221112"/>
                <a:gd name="connsiteY7" fmla="*/ 780670 h 1167357"/>
                <a:gd name="connsiteX8" fmla="*/ 1174657 w 1221112"/>
                <a:gd name="connsiteY8" fmla="*/ 807201 h 1167357"/>
                <a:gd name="connsiteX9" fmla="*/ 1162712 w 1221112"/>
                <a:gd name="connsiteY9" fmla="*/ 833069 h 1167357"/>
                <a:gd name="connsiteX10" fmla="*/ 1149439 w 1221112"/>
                <a:gd name="connsiteY10" fmla="*/ 858936 h 1167357"/>
                <a:gd name="connsiteX11" fmla="*/ 1134838 w 1221112"/>
                <a:gd name="connsiteY11" fmla="*/ 884141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4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1 w 1221112"/>
                <a:gd name="connsiteY20" fmla="*/ 1069193 h 1167357"/>
                <a:gd name="connsiteX21" fmla="*/ 924462 w 1221112"/>
                <a:gd name="connsiteY21" fmla="*/ 1084449 h 1167357"/>
                <a:gd name="connsiteX22" fmla="*/ 898580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0 h 1167357"/>
                <a:gd name="connsiteX26" fmla="*/ 788414 w 1221112"/>
                <a:gd name="connsiteY26" fmla="*/ 1142816 h 1167357"/>
                <a:gd name="connsiteX27" fmla="*/ 759214 w 1221112"/>
                <a:gd name="connsiteY27" fmla="*/ 1150776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6 h 1167357"/>
                <a:gd name="connsiteX38" fmla="*/ 432699 w 1221112"/>
                <a:gd name="connsiteY38" fmla="*/ 1142816 h 1167357"/>
                <a:gd name="connsiteX39" fmla="*/ 404162 w 1221112"/>
                <a:gd name="connsiteY39" fmla="*/ 1133530 h 1167357"/>
                <a:gd name="connsiteX40" fmla="*/ 376289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9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1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4 w 1221112"/>
                <a:gd name="connsiteY63" fmla="*/ 612199 h 1167357"/>
                <a:gd name="connsiteX64" fmla="*/ 0 w 1221112"/>
                <a:gd name="connsiteY64" fmla="*/ 583679 h 1167357"/>
                <a:gd name="connsiteX65" fmla="*/ 664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5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9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4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80 w 1221112"/>
                <a:gd name="connsiteY106" fmla="*/ 68980 h 1167357"/>
                <a:gd name="connsiteX107" fmla="*/ 924462 w 1221112"/>
                <a:gd name="connsiteY107" fmla="*/ 82909 h 1167357"/>
                <a:gd name="connsiteX108" fmla="*/ 949681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4 w 1221112"/>
                <a:gd name="connsiteY113" fmla="*/ 191685 h 1167357"/>
                <a:gd name="connsiteX114" fmla="*/ 1083074 w 1221112"/>
                <a:gd name="connsiteY114" fmla="*/ 213573 h 1167357"/>
                <a:gd name="connsiteX115" fmla="*/ 1101656 w 1221112"/>
                <a:gd name="connsiteY115" fmla="*/ 236125 h 1167357"/>
                <a:gd name="connsiteX116" fmla="*/ 1118911 w 1221112"/>
                <a:gd name="connsiteY116" fmla="*/ 259339 h 1167357"/>
                <a:gd name="connsiteX117" fmla="*/ 1134838 w 1221112"/>
                <a:gd name="connsiteY117" fmla="*/ 283217 h 1167357"/>
                <a:gd name="connsiteX118" fmla="*/ 1149439 w 1221112"/>
                <a:gd name="connsiteY118" fmla="*/ 308421 h 1167357"/>
                <a:gd name="connsiteX119" fmla="*/ 1162712 w 1221112"/>
                <a:gd name="connsiteY119" fmla="*/ 334289 h 1167357"/>
                <a:gd name="connsiteX120" fmla="*/ 1174657 w 1221112"/>
                <a:gd name="connsiteY120" fmla="*/ 360156 h 1167357"/>
                <a:gd name="connsiteX121" fmla="*/ 1185276 w 1221112"/>
                <a:gd name="connsiteY121" fmla="*/ 386687 h 1167357"/>
                <a:gd name="connsiteX122" fmla="*/ 1194567 w 1221112"/>
                <a:gd name="connsiteY122" fmla="*/ 413881 h 1167357"/>
                <a:gd name="connsiteX123" fmla="*/ 1202531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3"/>
                    <a:pt x="1220449" y="612199"/>
                  </a:cubicBezTo>
                  <a:cubicBezTo>
                    <a:pt x="1219785" y="621485"/>
                    <a:pt x="1219122" y="631434"/>
                    <a:pt x="1218458" y="640720"/>
                  </a:cubicBezTo>
                  <a:cubicBezTo>
                    <a:pt x="1217795" y="650006"/>
                    <a:pt x="1216467" y="659955"/>
                    <a:pt x="1214476" y="669241"/>
                  </a:cubicBezTo>
                  <a:cubicBezTo>
                    <a:pt x="1213149" y="678527"/>
                    <a:pt x="1211158" y="687812"/>
                    <a:pt x="1209167" y="697761"/>
                  </a:cubicBezTo>
                  <a:cubicBezTo>
                    <a:pt x="1207176" y="707047"/>
                    <a:pt x="1205185" y="716333"/>
                    <a:pt x="1202531" y="725619"/>
                  </a:cubicBezTo>
                  <a:cubicBezTo>
                    <a:pt x="1199876" y="734905"/>
                    <a:pt x="1197221" y="744190"/>
                    <a:pt x="1194567" y="753476"/>
                  </a:cubicBezTo>
                  <a:cubicBezTo>
                    <a:pt x="1191912" y="762762"/>
                    <a:pt x="1188594" y="771384"/>
                    <a:pt x="1185276" y="780670"/>
                  </a:cubicBezTo>
                  <a:cubicBezTo>
                    <a:pt x="1181958" y="789956"/>
                    <a:pt x="1177976" y="798578"/>
                    <a:pt x="1174657" y="807201"/>
                  </a:cubicBezTo>
                  <a:cubicBezTo>
                    <a:pt x="1170675" y="815824"/>
                    <a:pt x="1166694" y="824446"/>
                    <a:pt x="1162712" y="833069"/>
                  </a:cubicBezTo>
                  <a:cubicBezTo>
                    <a:pt x="1158730" y="841691"/>
                    <a:pt x="1154084" y="850314"/>
                    <a:pt x="1149439" y="858936"/>
                  </a:cubicBezTo>
                  <a:cubicBezTo>
                    <a:pt x="1144793" y="867559"/>
                    <a:pt x="1139484" y="875518"/>
                    <a:pt x="1134838" y="884141"/>
                  </a:cubicBezTo>
                  <a:cubicBezTo>
                    <a:pt x="1129529" y="892100"/>
                    <a:pt x="1124220" y="900722"/>
                    <a:pt x="1118911" y="908018"/>
                  </a:cubicBezTo>
                  <a:cubicBezTo>
                    <a:pt x="1113602" y="915978"/>
                    <a:pt x="1107629" y="923937"/>
                    <a:pt x="1101656" y="931233"/>
                  </a:cubicBezTo>
                  <a:cubicBezTo>
                    <a:pt x="1095683" y="939192"/>
                    <a:pt x="1089710" y="946488"/>
                    <a:pt x="1083074" y="953784"/>
                  </a:cubicBezTo>
                  <a:cubicBezTo>
                    <a:pt x="1076437" y="961080"/>
                    <a:pt x="1070465" y="968376"/>
                    <a:pt x="1063164" y="975672"/>
                  </a:cubicBezTo>
                  <a:cubicBezTo>
                    <a:pt x="1056528" y="982968"/>
                    <a:pt x="1049228" y="989600"/>
                    <a:pt x="1042591" y="996233"/>
                  </a:cubicBezTo>
                  <a:cubicBezTo>
                    <a:pt x="1035291" y="1002866"/>
                    <a:pt x="1027991" y="1009499"/>
                    <a:pt x="1020691" y="1016131"/>
                  </a:cubicBezTo>
                  <a:cubicBezTo>
                    <a:pt x="1013391" y="1022764"/>
                    <a:pt x="1005427" y="1028734"/>
                    <a:pt x="998127" y="1034703"/>
                  </a:cubicBezTo>
                  <a:cubicBezTo>
                    <a:pt x="990163" y="1040672"/>
                    <a:pt x="982199" y="1046642"/>
                    <a:pt x="974236" y="1052611"/>
                  </a:cubicBezTo>
                  <a:cubicBezTo>
                    <a:pt x="966272" y="1058581"/>
                    <a:pt x="958308" y="1063887"/>
                    <a:pt x="949681" y="1069193"/>
                  </a:cubicBezTo>
                  <a:cubicBezTo>
                    <a:pt x="941053" y="1074500"/>
                    <a:pt x="933089" y="1079806"/>
                    <a:pt x="924462" y="1084449"/>
                  </a:cubicBezTo>
                  <a:cubicBezTo>
                    <a:pt x="915835" y="1089091"/>
                    <a:pt x="907207" y="1094398"/>
                    <a:pt x="898580" y="1098377"/>
                  </a:cubicBezTo>
                  <a:cubicBezTo>
                    <a:pt x="889952" y="1102357"/>
                    <a:pt x="880661" y="1107000"/>
                    <a:pt x="872034" y="1110979"/>
                  </a:cubicBezTo>
                  <a:cubicBezTo>
                    <a:pt x="863406" y="1114959"/>
                    <a:pt x="854115" y="1118938"/>
                    <a:pt x="844824" y="1122918"/>
                  </a:cubicBezTo>
                  <a:cubicBezTo>
                    <a:pt x="835533" y="1126898"/>
                    <a:pt x="826242" y="1130214"/>
                    <a:pt x="816951" y="1133530"/>
                  </a:cubicBezTo>
                  <a:cubicBezTo>
                    <a:pt x="807660" y="1136847"/>
                    <a:pt x="797705" y="1139500"/>
                    <a:pt x="788414" y="1142816"/>
                  </a:cubicBezTo>
                  <a:cubicBezTo>
                    <a:pt x="779123" y="1145469"/>
                    <a:pt x="769168" y="1148122"/>
                    <a:pt x="759214" y="1150776"/>
                  </a:cubicBezTo>
                  <a:cubicBezTo>
                    <a:pt x="749259" y="1152765"/>
                    <a:pt x="739968" y="1155418"/>
                    <a:pt x="730013" y="1156745"/>
                  </a:cubicBezTo>
                  <a:cubicBezTo>
                    <a:pt x="720058" y="1158735"/>
                    <a:pt x="710104" y="1160061"/>
                    <a:pt x="700149" y="1161388"/>
                  </a:cubicBezTo>
                  <a:cubicBezTo>
                    <a:pt x="690194" y="1162714"/>
                    <a:pt x="680239"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7" y="1166031"/>
                    <a:pt x="560783" y="1165367"/>
                    <a:pt x="550828" y="1164704"/>
                  </a:cubicBezTo>
                  <a:cubicBezTo>
                    <a:pt x="540873" y="1164041"/>
                    <a:pt x="530919" y="1162714"/>
                    <a:pt x="520964" y="1161388"/>
                  </a:cubicBezTo>
                  <a:cubicBezTo>
                    <a:pt x="511009" y="1160061"/>
                    <a:pt x="501054" y="1158072"/>
                    <a:pt x="491100" y="1156745"/>
                  </a:cubicBezTo>
                  <a:cubicBezTo>
                    <a:pt x="481145" y="1154755"/>
                    <a:pt x="471854" y="1152765"/>
                    <a:pt x="461899" y="1150776"/>
                  </a:cubicBezTo>
                  <a:cubicBezTo>
                    <a:pt x="451944" y="1148786"/>
                    <a:pt x="442653" y="1146133"/>
                    <a:pt x="432699" y="1142816"/>
                  </a:cubicBezTo>
                  <a:cubicBezTo>
                    <a:pt x="423408" y="1140163"/>
                    <a:pt x="413453" y="1136847"/>
                    <a:pt x="404162" y="1133530"/>
                  </a:cubicBezTo>
                  <a:cubicBezTo>
                    <a:pt x="394871" y="1130214"/>
                    <a:pt x="385580" y="1126898"/>
                    <a:pt x="376289" y="1122918"/>
                  </a:cubicBezTo>
                  <a:cubicBezTo>
                    <a:pt x="366997" y="1118938"/>
                    <a:pt x="357706" y="1115622"/>
                    <a:pt x="349079" y="1110979"/>
                  </a:cubicBezTo>
                  <a:cubicBezTo>
                    <a:pt x="339788" y="1107000"/>
                    <a:pt x="331160" y="1102357"/>
                    <a:pt x="322533" y="1098377"/>
                  </a:cubicBezTo>
                  <a:cubicBezTo>
                    <a:pt x="313906" y="1093734"/>
                    <a:pt x="305278" y="1089091"/>
                    <a:pt x="296651" y="1084449"/>
                  </a:cubicBezTo>
                  <a:cubicBezTo>
                    <a:pt x="288023" y="1079806"/>
                    <a:pt x="279396" y="1074500"/>
                    <a:pt x="271432" y="1069193"/>
                  </a:cubicBezTo>
                  <a:cubicBezTo>
                    <a:pt x="262805" y="1063887"/>
                    <a:pt x="254841" y="1058581"/>
                    <a:pt x="246877" y="1052611"/>
                  </a:cubicBezTo>
                  <a:cubicBezTo>
                    <a:pt x="238913" y="1046642"/>
                    <a:pt x="230950" y="1041336"/>
                    <a:pt x="222986" y="1034703"/>
                  </a:cubicBezTo>
                  <a:cubicBezTo>
                    <a:pt x="215022" y="1028071"/>
                    <a:pt x="207722" y="1022101"/>
                    <a:pt x="200422" y="1016131"/>
                  </a:cubicBezTo>
                  <a:cubicBezTo>
                    <a:pt x="193122" y="1009499"/>
                    <a:pt x="185822" y="1002866"/>
                    <a:pt x="178521" y="996233"/>
                  </a:cubicBezTo>
                  <a:cubicBezTo>
                    <a:pt x="171221" y="989600"/>
                    <a:pt x="164585" y="982305"/>
                    <a:pt x="157948" y="975672"/>
                  </a:cubicBezTo>
                  <a:cubicBezTo>
                    <a:pt x="151312" y="968376"/>
                    <a:pt x="144675" y="961080"/>
                    <a:pt x="138039" y="953784"/>
                  </a:cubicBezTo>
                  <a:cubicBezTo>
                    <a:pt x="131402" y="946488"/>
                    <a:pt x="125430" y="939192"/>
                    <a:pt x="119457" y="931233"/>
                  </a:cubicBezTo>
                  <a:cubicBezTo>
                    <a:pt x="113484" y="923273"/>
                    <a:pt x="107511" y="915978"/>
                    <a:pt x="102202" y="908018"/>
                  </a:cubicBezTo>
                  <a:cubicBezTo>
                    <a:pt x="96893" y="900059"/>
                    <a:pt x="91583" y="892100"/>
                    <a:pt x="86274" y="884141"/>
                  </a:cubicBezTo>
                  <a:cubicBezTo>
                    <a:pt x="80965" y="876181"/>
                    <a:pt x="76320" y="867559"/>
                    <a:pt x="71674" y="858936"/>
                  </a:cubicBezTo>
                  <a:cubicBezTo>
                    <a:pt x="67028" y="850314"/>
                    <a:pt x="62383" y="841691"/>
                    <a:pt x="58401" y="833069"/>
                  </a:cubicBezTo>
                  <a:cubicBezTo>
                    <a:pt x="54419" y="824446"/>
                    <a:pt x="49774" y="815824"/>
                    <a:pt x="46455" y="807201"/>
                  </a:cubicBezTo>
                  <a:cubicBezTo>
                    <a:pt x="42473" y="798578"/>
                    <a:pt x="39155" y="789293"/>
                    <a:pt x="35837" y="780670"/>
                  </a:cubicBezTo>
                  <a:cubicBezTo>
                    <a:pt x="32519" y="772048"/>
                    <a:pt x="29201" y="762762"/>
                    <a:pt x="26546" y="753476"/>
                  </a:cubicBezTo>
                  <a:cubicBezTo>
                    <a:pt x="23891" y="744190"/>
                    <a:pt x="21237" y="734905"/>
                    <a:pt x="18582" y="725619"/>
                  </a:cubicBezTo>
                  <a:cubicBezTo>
                    <a:pt x="15928" y="716333"/>
                    <a:pt x="13937" y="707047"/>
                    <a:pt x="11946" y="697761"/>
                  </a:cubicBezTo>
                  <a:cubicBezTo>
                    <a:pt x="9955" y="688476"/>
                    <a:pt x="7964" y="679190"/>
                    <a:pt x="6636" y="669241"/>
                  </a:cubicBezTo>
                  <a:cubicBezTo>
                    <a:pt x="5309" y="659955"/>
                    <a:pt x="3982" y="650006"/>
                    <a:pt x="2655" y="640720"/>
                  </a:cubicBezTo>
                  <a:cubicBezTo>
                    <a:pt x="1991" y="631434"/>
                    <a:pt x="664" y="621485"/>
                    <a:pt x="664" y="612199"/>
                  </a:cubicBezTo>
                  <a:cubicBezTo>
                    <a:pt x="664" y="602913"/>
                    <a:pt x="0" y="592964"/>
                    <a:pt x="0" y="583679"/>
                  </a:cubicBezTo>
                  <a:cubicBezTo>
                    <a:pt x="0" y="574393"/>
                    <a:pt x="0" y="564444"/>
                    <a:pt x="664" y="555158"/>
                  </a:cubicBezTo>
                  <a:cubicBezTo>
                    <a:pt x="1327" y="545872"/>
                    <a:pt x="1991" y="535923"/>
                    <a:pt x="2655" y="526637"/>
                  </a:cubicBezTo>
                  <a:cubicBezTo>
                    <a:pt x="3318" y="517352"/>
                    <a:pt x="4646" y="507402"/>
                    <a:pt x="6636" y="498117"/>
                  </a:cubicBezTo>
                  <a:cubicBezTo>
                    <a:pt x="7964" y="488831"/>
                    <a:pt x="9955" y="479545"/>
                    <a:pt x="11946" y="469596"/>
                  </a:cubicBezTo>
                  <a:cubicBezTo>
                    <a:pt x="13937" y="460310"/>
                    <a:pt x="15928" y="451024"/>
                    <a:pt x="18582" y="441739"/>
                  </a:cubicBezTo>
                  <a:cubicBezTo>
                    <a:pt x="21237" y="432453"/>
                    <a:pt x="23891" y="423167"/>
                    <a:pt x="26546" y="413881"/>
                  </a:cubicBezTo>
                  <a:cubicBezTo>
                    <a:pt x="29201" y="404595"/>
                    <a:pt x="32519" y="395973"/>
                    <a:pt x="35837" y="386687"/>
                  </a:cubicBezTo>
                  <a:cubicBezTo>
                    <a:pt x="39155" y="377401"/>
                    <a:pt x="43137" y="368779"/>
                    <a:pt x="46455" y="360156"/>
                  </a:cubicBezTo>
                  <a:cubicBezTo>
                    <a:pt x="50437" y="351534"/>
                    <a:pt x="54419" y="342911"/>
                    <a:pt x="58401" y="334289"/>
                  </a:cubicBezTo>
                  <a:cubicBezTo>
                    <a:pt x="62383" y="325666"/>
                    <a:pt x="67028" y="317044"/>
                    <a:pt x="71674" y="308421"/>
                  </a:cubicBezTo>
                  <a:cubicBezTo>
                    <a:pt x="76320" y="299799"/>
                    <a:pt x="81629" y="291839"/>
                    <a:pt x="86274" y="283217"/>
                  </a:cubicBezTo>
                  <a:cubicBezTo>
                    <a:pt x="91583" y="275258"/>
                    <a:pt x="96893" y="266635"/>
                    <a:pt x="102202" y="259339"/>
                  </a:cubicBezTo>
                  <a:cubicBezTo>
                    <a:pt x="107511" y="251380"/>
                    <a:pt x="113484" y="243421"/>
                    <a:pt x="119457" y="236125"/>
                  </a:cubicBezTo>
                  <a:cubicBezTo>
                    <a:pt x="125430" y="228829"/>
                    <a:pt x="131402" y="220869"/>
                    <a:pt x="138039" y="213573"/>
                  </a:cubicBezTo>
                  <a:cubicBezTo>
                    <a:pt x="144675" y="206277"/>
                    <a:pt x="150648" y="198981"/>
                    <a:pt x="157948" y="191685"/>
                  </a:cubicBezTo>
                  <a:cubicBezTo>
                    <a:pt x="165248" y="184390"/>
                    <a:pt x="171885" y="177757"/>
                    <a:pt x="178521" y="171124"/>
                  </a:cubicBezTo>
                  <a:cubicBezTo>
                    <a:pt x="185822" y="164491"/>
                    <a:pt x="193122" y="157859"/>
                    <a:pt x="200422" y="151226"/>
                  </a:cubicBezTo>
                  <a:cubicBezTo>
                    <a:pt x="207722" y="144593"/>
                    <a:pt x="215686" y="138624"/>
                    <a:pt x="222986" y="132654"/>
                  </a:cubicBezTo>
                  <a:cubicBezTo>
                    <a:pt x="230286"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0" y="64337"/>
                    <a:pt x="340452" y="60358"/>
                    <a:pt x="349079" y="56378"/>
                  </a:cubicBezTo>
                  <a:cubicBezTo>
                    <a:pt x="358370" y="52398"/>
                    <a:pt x="366997" y="48419"/>
                    <a:pt x="376289" y="44439"/>
                  </a:cubicBezTo>
                  <a:cubicBezTo>
                    <a:pt x="385580" y="40460"/>
                    <a:pt x="394871" y="37143"/>
                    <a:pt x="404162" y="33827"/>
                  </a:cubicBezTo>
                  <a:cubicBezTo>
                    <a:pt x="413453" y="30511"/>
                    <a:pt x="423408" y="27857"/>
                    <a:pt x="432699" y="24541"/>
                  </a:cubicBezTo>
                  <a:cubicBezTo>
                    <a:pt x="441990" y="21888"/>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8" y="9286"/>
                    <a:pt x="730013" y="10612"/>
                  </a:cubicBezTo>
                  <a:cubicBezTo>
                    <a:pt x="739968" y="12602"/>
                    <a:pt x="749259" y="14592"/>
                    <a:pt x="759214" y="16582"/>
                  </a:cubicBezTo>
                  <a:cubicBezTo>
                    <a:pt x="769168" y="18572"/>
                    <a:pt x="778459" y="21225"/>
                    <a:pt x="788414" y="24541"/>
                  </a:cubicBezTo>
                  <a:cubicBezTo>
                    <a:pt x="797705" y="27194"/>
                    <a:pt x="807660" y="30511"/>
                    <a:pt x="816951" y="33827"/>
                  </a:cubicBezTo>
                  <a:cubicBezTo>
                    <a:pt x="826242" y="37143"/>
                    <a:pt x="835533" y="40460"/>
                    <a:pt x="844824" y="44439"/>
                  </a:cubicBezTo>
                  <a:cubicBezTo>
                    <a:pt x="854115" y="48419"/>
                    <a:pt x="863406" y="51735"/>
                    <a:pt x="872034" y="56378"/>
                  </a:cubicBezTo>
                  <a:cubicBezTo>
                    <a:pt x="881325" y="60358"/>
                    <a:pt x="889952" y="65001"/>
                    <a:pt x="898580" y="68980"/>
                  </a:cubicBezTo>
                  <a:cubicBezTo>
                    <a:pt x="907207" y="72960"/>
                    <a:pt x="915835" y="78266"/>
                    <a:pt x="924462" y="82909"/>
                  </a:cubicBezTo>
                  <a:cubicBezTo>
                    <a:pt x="933089" y="87552"/>
                    <a:pt x="941717" y="92858"/>
                    <a:pt x="949681" y="98164"/>
                  </a:cubicBezTo>
                  <a:cubicBezTo>
                    <a:pt x="957644" y="103470"/>
                    <a:pt x="966272" y="108776"/>
                    <a:pt x="974236" y="114746"/>
                  </a:cubicBezTo>
                  <a:cubicBezTo>
                    <a:pt x="982199" y="120715"/>
                    <a:pt x="990163" y="126022"/>
                    <a:pt x="998127" y="132654"/>
                  </a:cubicBezTo>
                  <a:cubicBezTo>
                    <a:pt x="1006091" y="138624"/>
                    <a:pt x="1013391" y="145256"/>
                    <a:pt x="1020691" y="151226"/>
                  </a:cubicBezTo>
                  <a:cubicBezTo>
                    <a:pt x="1027991" y="157859"/>
                    <a:pt x="1035291" y="164491"/>
                    <a:pt x="1042591" y="171124"/>
                  </a:cubicBezTo>
                  <a:cubicBezTo>
                    <a:pt x="1049892" y="177757"/>
                    <a:pt x="1056528" y="185053"/>
                    <a:pt x="1063164" y="191685"/>
                  </a:cubicBezTo>
                  <a:cubicBezTo>
                    <a:pt x="1069801" y="198981"/>
                    <a:pt x="1076437" y="206277"/>
                    <a:pt x="1083074" y="213573"/>
                  </a:cubicBezTo>
                  <a:cubicBezTo>
                    <a:pt x="1089710" y="220869"/>
                    <a:pt x="1095683" y="228165"/>
                    <a:pt x="1101656" y="236125"/>
                  </a:cubicBezTo>
                  <a:cubicBezTo>
                    <a:pt x="1107629" y="244084"/>
                    <a:pt x="1113602" y="251380"/>
                    <a:pt x="1118911" y="259339"/>
                  </a:cubicBezTo>
                  <a:cubicBezTo>
                    <a:pt x="1124220" y="267298"/>
                    <a:pt x="1129529" y="275258"/>
                    <a:pt x="1134838" y="283217"/>
                  </a:cubicBezTo>
                  <a:cubicBezTo>
                    <a:pt x="1140148" y="291176"/>
                    <a:pt x="1144793" y="299799"/>
                    <a:pt x="1149439" y="308421"/>
                  </a:cubicBezTo>
                  <a:cubicBezTo>
                    <a:pt x="1154084" y="317044"/>
                    <a:pt x="1158730" y="325666"/>
                    <a:pt x="1162712" y="334289"/>
                  </a:cubicBezTo>
                  <a:cubicBezTo>
                    <a:pt x="1166694" y="342911"/>
                    <a:pt x="1171339" y="351534"/>
                    <a:pt x="1174657" y="360156"/>
                  </a:cubicBezTo>
                  <a:cubicBezTo>
                    <a:pt x="1178639" y="368779"/>
                    <a:pt x="1181958" y="378065"/>
                    <a:pt x="1185276" y="386687"/>
                  </a:cubicBezTo>
                  <a:cubicBezTo>
                    <a:pt x="1188594" y="395973"/>
                    <a:pt x="1191912" y="404595"/>
                    <a:pt x="1194567" y="413881"/>
                  </a:cubicBezTo>
                  <a:cubicBezTo>
                    <a:pt x="1197221" y="423167"/>
                    <a:pt x="1199876" y="432453"/>
                    <a:pt x="1202531" y="441739"/>
                  </a:cubicBezTo>
                  <a:cubicBezTo>
                    <a:pt x="1205185" y="451024"/>
                    <a:pt x="1207176" y="460310"/>
                    <a:pt x="1209167" y="469596"/>
                  </a:cubicBezTo>
                  <a:cubicBezTo>
                    <a:pt x="1211158" y="478882"/>
                    <a:pt x="1213149" y="488168"/>
                    <a:pt x="1214476" y="498117"/>
                  </a:cubicBezTo>
                  <a:cubicBezTo>
                    <a:pt x="1215804" y="507402"/>
                    <a:pt x="1217131" y="517352"/>
                    <a:pt x="1218458" y="526637"/>
                  </a:cubicBezTo>
                  <a:cubicBezTo>
                    <a:pt x="1219122" y="535923"/>
                    <a:pt x="1220449" y="545872"/>
                    <a:pt x="1220449" y="555158"/>
                  </a:cubicBezTo>
                  <a:cubicBezTo>
                    <a:pt x="1220449" y="564444"/>
                    <a:pt x="1221113" y="574393"/>
                    <a:pt x="1221113" y="583679"/>
                  </a:cubicBezTo>
                  <a:close/>
                </a:path>
              </a:pathLst>
            </a:custGeom>
            <a:noFill/>
            <a:ln w="193982" cap="flat">
              <a:solidFill>
                <a:srgbClr val="DA0063"/>
              </a:solidFill>
              <a:prstDash val="solid"/>
              <a:miter/>
            </a:ln>
          </p:spPr>
          <p:txBody>
            <a:bodyPr rtlCol="0" anchor="ctr"/>
            <a:lstStyle/>
            <a:p>
              <a:endParaRPr lang="en-US" dirty="0"/>
            </a:p>
          </p:txBody>
        </p:sp>
      </p:grpSp>
      <p:grpSp>
        <p:nvGrpSpPr>
          <p:cNvPr id="168" name="Picture Placeholder 17">
            <a:extLst>
              <a:ext uri="{FF2B5EF4-FFF2-40B4-BE49-F238E27FC236}">
                <a16:creationId xmlns:a16="http://schemas.microsoft.com/office/drawing/2014/main" id="{829630E3-4C9D-2CA4-D23B-7346FC4C50A3}"/>
              </a:ext>
            </a:extLst>
          </p:cNvPr>
          <p:cNvGrpSpPr/>
          <p:nvPr/>
        </p:nvGrpSpPr>
        <p:grpSpPr>
          <a:xfrm>
            <a:off x="3348714" y="4118144"/>
            <a:ext cx="1144370" cy="1104238"/>
            <a:chOff x="3348714" y="4118144"/>
            <a:chExt cx="1144370" cy="1104238"/>
          </a:xfrm>
        </p:grpSpPr>
        <p:sp>
          <p:nvSpPr>
            <p:cNvPr id="169" name="Freeform: Shape 168">
              <a:extLst>
                <a:ext uri="{FF2B5EF4-FFF2-40B4-BE49-F238E27FC236}">
                  <a16:creationId xmlns:a16="http://schemas.microsoft.com/office/drawing/2014/main" id="{9A566E70-6B1E-5C0B-4AC7-18C42988BDAD}"/>
                </a:ext>
              </a:extLst>
            </p:cNvPr>
            <p:cNvSpPr/>
            <p:nvPr/>
          </p:nvSpPr>
          <p:spPr>
            <a:xfrm>
              <a:off x="3348714" y="4118144"/>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0 w 1221112"/>
                <a:gd name="connsiteY5" fmla="*/ 725619 h 1167357"/>
                <a:gd name="connsiteX6" fmla="*/ 1194567 w 1221112"/>
                <a:gd name="connsiteY6" fmla="*/ 753476 h 1167357"/>
                <a:gd name="connsiteX7" fmla="*/ 1185276 w 1221112"/>
                <a:gd name="connsiteY7" fmla="*/ 780670 h 1167357"/>
                <a:gd name="connsiteX8" fmla="*/ 1174658 w 1221112"/>
                <a:gd name="connsiteY8" fmla="*/ 807201 h 1167357"/>
                <a:gd name="connsiteX9" fmla="*/ 1162712 w 1221112"/>
                <a:gd name="connsiteY9" fmla="*/ 833069 h 1167357"/>
                <a:gd name="connsiteX10" fmla="*/ 1149439 w 1221112"/>
                <a:gd name="connsiteY10" fmla="*/ 858936 h 1167357"/>
                <a:gd name="connsiteX11" fmla="*/ 1134839 w 1221112"/>
                <a:gd name="connsiteY11" fmla="*/ 884141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4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1 w 1221112"/>
                <a:gd name="connsiteY20" fmla="*/ 1069193 h 1167357"/>
                <a:gd name="connsiteX21" fmla="*/ 924462 w 1221112"/>
                <a:gd name="connsiteY21" fmla="*/ 1084449 h 1167357"/>
                <a:gd name="connsiteX22" fmla="*/ 898580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0 h 1167357"/>
                <a:gd name="connsiteX26" fmla="*/ 788414 w 1221112"/>
                <a:gd name="connsiteY26" fmla="*/ 1142816 h 1167357"/>
                <a:gd name="connsiteX27" fmla="*/ 759214 w 1221112"/>
                <a:gd name="connsiteY27" fmla="*/ 1150776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6 h 1167357"/>
                <a:gd name="connsiteX38" fmla="*/ 432699 w 1221112"/>
                <a:gd name="connsiteY38" fmla="*/ 1142816 h 1167357"/>
                <a:gd name="connsiteX39" fmla="*/ 404162 w 1221112"/>
                <a:gd name="connsiteY39" fmla="*/ 1133530 h 1167357"/>
                <a:gd name="connsiteX40" fmla="*/ 376289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9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1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4 w 1221112"/>
                <a:gd name="connsiteY63" fmla="*/ 612199 h 1167357"/>
                <a:gd name="connsiteX64" fmla="*/ 0 w 1221112"/>
                <a:gd name="connsiteY64" fmla="*/ 583679 h 1167357"/>
                <a:gd name="connsiteX65" fmla="*/ 664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5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9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4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80 w 1221112"/>
                <a:gd name="connsiteY106" fmla="*/ 68980 h 1167357"/>
                <a:gd name="connsiteX107" fmla="*/ 924462 w 1221112"/>
                <a:gd name="connsiteY107" fmla="*/ 82909 h 1167357"/>
                <a:gd name="connsiteX108" fmla="*/ 949681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4 w 1221112"/>
                <a:gd name="connsiteY113" fmla="*/ 191685 h 1167357"/>
                <a:gd name="connsiteX114" fmla="*/ 1083074 w 1221112"/>
                <a:gd name="connsiteY114" fmla="*/ 213573 h 1167357"/>
                <a:gd name="connsiteX115" fmla="*/ 1101656 w 1221112"/>
                <a:gd name="connsiteY115" fmla="*/ 236125 h 1167357"/>
                <a:gd name="connsiteX116" fmla="*/ 1118911 w 1221112"/>
                <a:gd name="connsiteY116" fmla="*/ 259339 h 1167357"/>
                <a:gd name="connsiteX117" fmla="*/ 1134839 w 1221112"/>
                <a:gd name="connsiteY117" fmla="*/ 283217 h 1167357"/>
                <a:gd name="connsiteX118" fmla="*/ 1149439 w 1221112"/>
                <a:gd name="connsiteY118" fmla="*/ 308421 h 1167357"/>
                <a:gd name="connsiteX119" fmla="*/ 1162712 w 1221112"/>
                <a:gd name="connsiteY119" fmla="*/ 334289 h 1167357"/>
                <a:gd name="connsiteX120" fmla="*/ 1174658 w 1221112"/>
                <a:gd name="connsiteY120" fmla="*/ 360156 h 1167357"/>
                <a:gd name="connsiteX121" fmla="*/ 1185276 w 1221112"/>
                <a:gd name="connsiteY121" fmla="*/ 386687 h 1167357"/>
                <a:gd name="connsiteX122" fmla="*/ 1194567 w 1221112"/>
                <a:gd name="connsiteY122" fmla="*/ 413881 h 1167357"/>
                <a:gd name="connsiteX123" fmla="*/ 1202530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3"/>
                    <a:pt x="1220449" y="612199"/>
                  </a:cubicBezTo>
                  <a:cubicBezTo>
                    <a:pt x="1219786" y="621485"/>
                    <a:pt x="1219122" y="631434"/>
                    <a:pt x="1218458" y="640720"/>
                  </a:cubicBezTo>
                  <a:cubicBezTo>
                    <a:pt x="1217795" y="650006"/>
                    <a:pt x="1216467" y="659955"/>
                    <a:pt x="1214476" y="669241"/>
                  </a:cubicBezTo>
                  <a:cubicBezTo>
                    <a:pt x="1213149" y="678527"/>
                    <a:pt x="1211158" y="687812"/>
                    <a:pt x="1209167" y="697761"/>
                  </a:cubicBezTo>
                  <a:cubicBezTo>
                    <a:pt x="1207176" y="707047"/>
                    <a:pt x="1205185" y="716333"/>
                    <a:pt x="1202530" y="725619"/>
                  </a:cubicBezTo>
                  <a:cubicBezTo>
                    <a:pt x="1199876" y="734905"/>
                    <a:pt x="1197221" y="744190"/>
                    <a:pt x="1194567" y="753476"/>
                  </a:cubicBezTo>
                  <a:cubicBezTo>
                    <a:pt x="1191912" y="762762"/>
                    <a:pt x="1188594" y="771384"/>
                    <a:pt x="1185276" y="780670"/>
                  </a:cubicBezTo>
                  <a:cubicBezTo>
                    <a:pt x="1181958" y="789956"/>
                    <a:pt x="1177976" y="798578"/>
                    <a:pt x="1174658" y="807201"/>
                  </a:cubicBezTo>
                  <a:cubicBezTo>
                    <a:pt x="1170675" y="815824"/>
                    <a:pt x="1166694" y="824446"/>
                    <a:pt x="1162712" y="833069"/>
                  </a:cubicBezTo>
                  <a:cubicBezTo>
                    <a:pt x="1158730" y="841691"/>
                    <a:pt x="1154084" y="850314"/>
                    <a:pt x="1149439" y="858936"/>
                  </a:cubicBezTo>
                  <a:cubicBezTo>
                    <a:pt x="1144793" y="867559"/>
                    <a:pt x="1139484" y="875518"/>
                    <a:pt x="1134839" y="884141"/>
                  </a:cubicBezTo>
                  <a:cubicBezTo>
                    <a:pt x="1129529" y="892100"/>
                    <a:pt x="1124220" y="900722"/>
                    <a:pt x="1118911" y="908018"/>
                  </a:cubicBezTo>
                  <a:cubicBezTo>
                    <a:pt x="1113602" y="915978"/>
                    <a:pt x="1107629" y="923937"/>
                    <a:pt x="1101656" y="931233"/>
                  </a:cubicBezTo>
                  <a:cubicBezTo>
                    <a:pt x="1095683" y="938529"/>
                    <a:pt x="1089710" y="946488"/>
                    <a:pt x="1083074" y="953784"/>
                  </a:cubicBezTo>
                  <a:cubicBezTo>
                    <a:pt x="1076437" y="961080"/>
                    <a:pt x="1070465" y="968376"/>
                    <a:pt x="1063164" y="975672"/>
                  </a:cubicBezTo>
                  <a:cubicBezTo>
                    <a:pt x="1056528" y="982968"/>
                    <a:pt x="1049228" y="989600"/>
                    <a:pt x="1042591" y="996233"/>
                  </a:cubicBezTo>
                  <a:cubicBezTo>
                    <a:pt x="1035291" y="1002866"/>
                    <a:pt x="1027991" y="1009499"/>
                    <a:pt x="1020691" y="1016131"/>
                  </a:cubicBezTo>
                  <a:cubicBezTo>
                    <a:pt x="1013391" y="1022764"/>
                    <a:pt x="1005427" y="1028734"/>
                    <a:pt x="998127" y="1034703"/>
                  </a:cubicBezTo>
                  <a:cubicBezTo>
                    <a:pt x="990827" y="1040672"/>
                    <a:pt x="982200" y="1046642"/>
                    <a:pt x="974236" y="1052611"/>
                  </a:cubicBezTo>
                  <a:cubicBezTo>
                    <a:pt x="966272" y="1058581"/>
                    <a:pt x="958308" y="1063887"/>
                    <a:pt x="949681" y="1069193"/>
                  </a:cubicBezTo>
                  <a:cubicBezTo>
                    <a:pt x="941053" y="1074500"/>
                    <a:pt x="933089" y="1079806"/>
                    <a:pt x="924462" y="1084449"/>
                  </a:cubicBezTo>
                  <a:cubicBezTo>
                    <a:pt x="915835" y="1089091"/>
                    <a:pt x="907207" y="1094398"/>
                    <a:pt x="898580" y="1098377"/>
                  </a:cubicBezTo>
                  <a:cubicBezTo>
                    <a:pt x="889952" y="1103020"/>
                    <a:pt x="880661" y="1107000"/>
                    <a:pt x="872034" y="1110979"/>
                  </a:cubicBezTo>
                  <a:cubicBezTo>
                    <a:pt x="862743" y="1114959"/>
                    <a:pt x="854115" y="1118938"/>
                    <a:pt x="844824" y="1122918"/>
                  </a:cubicBezTo>
                  <a:cubicBezTo>
                    <a:pt x="835533" y="1126898"/>
                    <a:pt x="826242" y="1130214"/>
                    <a:pt x="816951" y="1133530"/>
                  </a:cubicBezTo>
                  <a:cubicBezTo>
                    <a:pt x="807660" y="1136847"/>
                    <a:pt x="797705" y="1139500"/>
                    <a:pt x="788414" y="1142816"/>
                  </a:cubicBezTo>
                  <a:cubicBezTo>
                    <a:pt x="779123" y="1145469"/>
                    <a:pt x="769168" y="1148122"/>
                    <a:pt x="759214" y="1150776"/>
                  </a:cubicBezTo>
                  <a:cubicBezTo>
                    <a:pt x="749259" y="1153429"/>
                    <a:pt x="739968" y="1155418"/>
                    <a:pt x="730013" y="1156745"/>
                  </a:cubicBezTo>
                  <a:cubicBezTo>
                    <a:pt x="720059" y="1158735"/>
                    <a:pt x="710104" y="1160061"/>
                    <a:pt x="700149" y="1161388"/>
                  </a:cubicBezTo>
                  <a:cubicBezTo>
                    <a:pt x="690194" y="1162714"/>
                    <a:pt x="680239"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7" y="1166031"/>
                    <a:pt x="560783" y="1165367"/>
                    <a:pt x="550828" y="1164704"/>
                  </a:cubicBezTo>
                  <a:cubicBezTo>
                    <a:pt x="540873" y="1164041"/>
                    <a:pt x="530919" y="1162714"/>
                    <a:pt x="520964" y="1161388"/>
                  </a:cubicBezTo>
                  <a:cubicBezTo>
                    <a:pt x="511009" y="1160061"/>
                    <a:pt x="501054" y="1158072"/>
                    <a:pt x="491100" y="1156745"/>
                  </a:cubicBezTo>
                  <a:cubicBezTo>
                    <a:pt x="481145" y="1154755"/>
                    <a:pt x="471854" y="1152765"/>
                    <a:pt x="461899" y="1150776"/>
                  </a:cubicBezTo>
                  <a:cubicBezTo>
                    <a:pt x="451944" y="1148786"/>
                    <a:pt x="442653" y="1146133"/>
                    <a:pt x="432699" y="1142816"/>
                  </a:cubicBezTo>
                  <a:cubicBezTo>
                    <a:pt x="423408" y="1140163"/>
                    <a:pt x="413453" y="1136847"/>
                    <a:pt x="404162" y="1133530"/>
                  </a:cubicBezTo>
                  <a:cubicBezTo>
                    <a:pt x="394871" y="1130214"/>
                    <a:pt x="385580" y="1126898"/>
                    <a:pt x="376289" y="1122918"/>
                  </a:cubicBezTo>
                  <a:cubicBezTo>
                    <a:pt x="366998" y="1118938"/>
                    <a:pt x="357706" y="1115622"/>
                    <a:pt x="349079" y="1110979"/>
                  </a:cubicBezTo>
                  <a:cubicBezTo>
                    <a:pt x="339788" y="1107000"/>
                    <a:pt x="331160" y="1102357"/>
                    <a:pt x="322533" y="1098377"/>
                  </a:cubicBezTo>
                  <a:cubicBezTo>
                    <a:pt x="313906" y="1093734"/>
                    <a:pt x="305278" y="1089091"/>
                    <a:pt x="296651" y="1084449"/>
                  </a:cubicBezTo>
                  <a:cubicBezTo>
                    <a:pt x="288023" y="1079806"/>
                    <a:pt x="279396" y="1074500"/>
                    <a:pt x="271432" y="1069193"/>
                  </a:cubicBezTo>
                  <a:cubicBezTo>
                    <a:pt x="262805" y="1063887"/>
                    <a:pt x="254841" y="1058581"/>
                    <a:pt x="246877" y="1052611"/>
                  </a:cubicBezTo>
                  <a:cubicBezTo>
                    <a:pt x="238913" y="1046642"/>
                    <a:pt x="230950" y="1041336"/>
                    <a:pt x="222986" y="1034703"/>
                  </a:cubicBezTo>
                  <a:cubicBezTo>
                    <a:pt x="215022" y="1028734"/>
                    <a:pt x="207722" y="1022101"/>
                    <a:pt x="200422" y="1016131"/>
                  </a:cubicBezTo>
                  <a:cubicBezTo>
                    <a:pt x="193122" y="1009499"/>
                    <a:pt x="185822" y="1002866"/>
                    <a:pt x="178521" y="996233"/>
                  </a:cubicBezTo>
                  <a:cubicBezTo>
                    <a:pt x="171221" y="989600"/>
                    <a:pt x="164585" y="982305"/>
                    <a:pt x="157948" y="975672"/>
                  </a:cubicBezTo>
                  <a:cubicBezTo>
                    <a:pt x="151312" y="968376"/>
                    <a:pt x="144675" y="961080"/>
                    <a:pt x="138039" y="953784"/>
                  </a:cubicBezTo>
                  <a:cubicBezTo>
                    <a:pt x="131402" y="946488"/>
                    <a:pt x="125429" y="939192"/>
                    <a:pt x="119457" y="931233"/>
                  </a:cubicBezTo>
                  <a:cubicBezTo>
                    <a:pt x="113484" y="923273"/>
                    <a:pt x="107511" y="915978"/>
                    <a:pt x="102202" y="908018"/>
                  </a:cubicBezTo>
                  <a:cubicBezTo>
                    <a:pt x="96893" y="900059"/>
                    <a:pt x="91584" y="892100"/>
                    <a:pt x="86274" y="884141"/>
                  </a:cubicBezTo>
                  <a:cubicBezTo>
                    <a:pt x="80965" y="876181"/>
                    <a:pt x="76320" y="867559"/>
                    <a:pt x="71674" y="858936"/>
                  </a:cubicBezTo>
                  <a:cubicBezTo>
                    <a:pt x="67029" y="850314"/>
                    <a:pt x="62383" y="841691"/>
                    <a:pt x="58401" y="833069"/>
                  </a:cubicBezTo>
                  <a:cubicBezTo>
                    <a:pt x="54419" y="824446"/>
                    <a:pt x="49774" y="815824"/>
                    <a:pt x="46455" y="807201"/>
                  </a:cubicBezTo>
                  <a:cubicBezTo>
                    <a:pt x="42473" y="798578"/>
                    <a:pt x="39155" y="789293"/>
                    <a:pt x="35837" y="780670"/>
                  </a:cubicBezTo>
                  <a:cubicBezTo>
                    <a:pt x="32519" y="771384"/>
                    <a:pt x="29200" y="762762"/>
                    <a:pt x="26546" y="753476"/>
                  </a:cubicBezTo>
                  <a:cubicBezTo>
                    <a:pt x="23891" y="744190"/>
                    <a:pt x="21237" y="734905"/>
                    <a:pt x="18582" y="725619"/>
                  </a:cubicBezTo>
                  <a:cubicBezTo>
                    <a:pt x="15928" y="716333"/>
                    <a:pt x="13937" y="707047"/>
                    <a:pt x="11946" y="697761"/>
                  </a:cubicBezTo>
                  <a:cubicBezTo>
                    <a:pt x="9955" y="688476"/>
                    <a:pt x="7964" y="679190"/>
                    <a:pt x="6636" y="669241"/>
                  </a:cubicBezTo>
                  <a:cubicBezTo>
                    <a:pt x="5309" y="659955"/>
                    <a:pt x="3982" y="650006"/>
                    <a:pt x="2655" y="640720"/>
                  </a:cubicBezTo>
                  <a:cubicBezTo>
                    <a:pt x="1327" y="631434"/>
                    <a:pt x="664" y="621485"/>
                    <a:pt x="664" y="612199"/>
                  </a:cubicBezTo>
                  <a:cubicBezTo>
                    <a:pt x="0" y="602913"/>
                    <a:pt x="0" y="592964"/>
                    <a:pt x="0" y="583679"/>
                  </a:cubicBezTo>
                  <a:cubicBezTo>
                    <a:pt x="0" y="574393"/>
                    <a:pt x="0" y="564444"/>
                    <a:pt x="664" y="555158"/>
                  </a:cubicBezTo>
                  <a:cubicBezTo>
                    <a:pt x="1327" y="545872"/>
                    <a:pt x="1991" y="535923"/>
                    <a:pt x="2655" y="526637"/>
                  </a:cubicBezTo>
                  <a:cubicBezTo>
                    <a:pt x="3318" y="517352"/>
                    <a:pt x="4646" y="507402"/>
                    <a:pt x="6636" y="498117"/>
                  </a:cubicBezTo>
                  <a:cubicBezTo>
                    <a:pt x="7964" y="488831"/>
                    <a:pt x="9955" y="479545"/>
                    <a:pt x="11946" y="469596"/>
                  </a:cubicBezTo>
                  <a:cubicBezTo>
                    <a:pt x="13937" y="459647"/>
                    <a:pt x="15928" y="451024"/>
                    <a:pt x="18582" y="441739"/>
                  </a:cubicBezTo>
                  <a:cubicBezTo>
                    <a:pt x="21237" y="432453"/>
                    <a:pt x="23891" y="423167"/>
                    <a:pt x="26546" y="413881"/>
                  </a:cubicBezTo>
                  <a:cubicBezTo>
                    <a:pt x="29200" y="404595"/>
                    <a:pt x="32519" y="395973"/>
                    <a:pt x="35837" y="386687"/>
                  </a:cubicBezTo>
                  <a:cubicBezTo>
                    <a:pt x="39155" y="377401"/>
                    <a:pt x="43137" y="368779"/>
                    <a:pt x="46455" y="360156"/>
                  </a:cubicBezTo>
                  <a:cubicBezTo>
                    <a:pt x="50437" y="351534"/>
                    <a:pt x="54419" y="342911"/>
                    <a:pt x="58401" y="334289"/>
                  </a:cubicBezTo>
                  <a:cubicBezTo>
                    <a:pt x="62383" y="325666"/>
                    <a:pt x="67029" y="317044"/>
                    <a:pt x="71674" y="308421"/>
                  </a:cubicBezTo>
                  <a:cubicBezTo>
                    <a:pt x="76320" y="299799"/>
                    <a:pt x="81629" y="291839"/>
                    <a:pt x="86274" y="283217"/>
                  </a:cubicBezTo>
                  <a:cubicBezTo>
                    <a:pt x="91584" y="275258"/>
                    <a:pt x="96893" y="266635"/>
                    <a:pt x="102202" y="259339"/>
                  </a:cubicBezTo>
                  <a:cubicBezTo>
                    <a:pt x="107511" y="251380"/>
                    <a:pt x="113484" y="243421"/>
                    <a:pt x="119457" y="236125"/>
                  </a:cubicBezTo>
                  <a:cubicBezTo>
                    <a:pt x="125429" y="228165"/>
                    <a:pt x="131402" y="220869"/>
                    <a:pt x="138039" y="213573"/>
                  </a:cubicBezTo>
                  <a:cubicBezTo>
                    <a:pt x="144675" y="206277"/>
                    <a:pt x="150648" y="198981"/>
                    <a:pt x="157948" y="191685"/>
                  </a:cubicBezTo>
                  <a:cubicBezTo>
                    <a:pt x="164585" y="184390"/>
                    <a:pt x="171885" y="177757"/>
                    <a:pt x="178521" y="171124"/>
                  </a:cubicBezTo>
                  <a:cubicBezTo>
                    <a:pt x="185822" y="164491"/>
                    <a:pt x="193122" y="157859"/>
                    <a:pt x="200422" y="151226"/>
                  </a:cubicBezTo>
                  <a:cubicBezTo>
                    <a:pt x="207722" y="144593"/>
                    <a:pt x="215686" y="138624"/>
                    <a:pt x="222986" y="132654"/>
                  </a:cubicBezTo>
                  <a:cubicBezTo>
                    <a:pt x="230950"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0" y="64337"/>
                    <a:pt x="340452" y="60358"/>
                    <a:pt x="349079" y="56378"/>
                  </a:cubicBezTo>
                  <a:cubicBezTo>
                    <a:pt x="358370" y="52398"/>
                    <a:pt x="366998" y="48419"/>
                    <a:pt x="376289" y="44439"/>
                  </a:cubicBezTo>
                  <a:cubicBezTo>
                    <a:pt x="385580" y="40460"/>
                    <a:pt x="394871" y="37143"/>
                    <a:pt x="404162" y="33827"/>
                  </a:cubicBezTo>
                  <a:cubicBezTo>
                    <a:pt x="413453" y="30511"/>
                    <a:pt x="423408" y="27857"/>
                    <a:pt x="432699" y="24541"/>
                  </a:cubicBezTo>
                  <a:cubicBezTo>
                    <a:pt x="441990" y="21888"/>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9" y="9286"/>
                    <a:pt x="730013" y="10612"/>
                  </a:cubicBezTo>
                  <a:cubicBezTo>
                    <a:pt x="739968" y="12602"/>
                    <a:pt x="749259" y="14592"/>
                    <a:pt x="759214" y="16582"/>
                  </a:cubicBezTo>
                  <a:cubicBezTo>
                    <a:pt x="769168" y="18572"/>
                    <a:pt x="778460" y="21225"/>
                    <a:pt x="788414" y="24541"/>
                  </a:cubicBezTo>
                  <a:cubicBezTo>
                    <a:pt x="797705" y="27194"/>
                    <a:pt x="807660" y="30511"/>
                    <a:pt x="816951" y="33827"/>
                  </a:cubicBezTo>
                  <a:cubicBezTo>
                    <a:pt x="826242" y="37143"/>
                    <a:pt x="835533" y="40460"/>
                    <a:pt x="844824" y="44439"/>
                  </a:cubicBezTo>
                  <a:cubicBezTo>
                    <a:pt x="854115" y="48419"/>
                    <a:pt x="863406" y="51735"/>
                    <a:pt x="872034" y="56378"/>
                  </a:cubicBezTo>
                  <a:cubicBezTo>
                    <a:pt x="881325" y="60358"/>
                    <a:pt x="889952" y="65001"/>
                    <a:pt x="898580" y="68980"/>
                  </a:cubicBezTo>
                  <a:cubicBezTo>
                    <a:pt x="907207" y="73623"/>
                    <a:pt x="915835" y="78266"/>
                    <a:pt x="924462" y="82909"/>
                  </a:cubicBezTo>
                  <a:cubicBezTo>
                    <a:pt x="933089" y="87552"/>
                    <a:pt x="941717" y="92858"/>
                    <a:pt x="949681" y="98164"/>
                  </a:cubicBezTo>
                  <a:cubicBezTo>
                    <a:pt x="958308" y="103470"/>
                    <a:pt x="966272" y="108776"/>
                    <a:pt x="974236" y="114746"/>
                  </a:cubicBezTo>
                  <a:cubicBezTo>
                    <a:pt x="982200" y="120715"/>
                    <a:pt x="990163" y="126022"/>
                    <a:pt x="998127" y="132654"/>
                  </a:cubicBezTo>
                  <a:cubicBezTo>
                    <a:pt x="1006091" y="139287"/>
                    <a:pt x="1013391" y="145256"/>
                    <a:pt x="1020691" y="151226"/>
                  </a:cubicBezTo>
                  <a:cubicBezTo>
                    <a:pt x="1027991" y="157859"/>
                    <a:pt x="1035291" y="164491"/>
                    <a:pt x="1042591" y="171124"/>
                  </a:cubicBezTo>
                  <a:cubicBezTo>
                    <a:pt x="1049891" y="177757"/>
                    <a:pt x="1056528" y="185053"/>
                    <a:pt x="1063164" y="191685"/>
                  </a:cubicBezTo>
                  <a:cubicBezTo>
                    <a:pt x="1069801" y="198981"/>
                    <a:pt x="1076437" y="206277"/>
                    <a:pt x="1083074" y="213573"/>
                  </a:cubicBezTo>
                  <a:cubicBezTo>
                    <a:pt x="1089710" y="220869"/>
                    <a:pt x="1095683" y="228165"/>
                    <a:pt x="1101656" y="236125"/>
                  </a:cubicBezTo>
                  <a:cubicBezTo>
                    <a:pt x="1107629" y="244084"/>
                    <a:pt x="1113602" y="251380"/>
                    <a:pt x="1118911" y="259339"/>
                  </a:cubicBezTo>
                  <a:cubicBezTo>
                    <a:pt x="1124220" y="267298"/>
                    <a:pt x="1129529" y="275258"/>
                    <a:pt x="1134839" y="283217"/>
                  </a:cubicBezTo>
                  <a:cubicBezTo>
                    <a:pt x="1140148" y="291176"/>
                    <a:pt x="1144793" y="299799"/>
                    <a:pt x="1149439" y="308421"/>
                  </a:cubicBezTo>
                  <a:cubicBezTo>
                    <a:pt x="1154084" y="317044"/>
                    <a:pt x="1158730" y="325666"/>
                    <a:pt x="1162712" y="334289"/>
                  </a:cubicBezTo>
                  <a:cubicBezTo>
                    <a:pt x="1166694" y="342911"/>
                    <a:pt x="1171339" y="351534"/>
                    <a:pt x="1174658" y="360156"/>
                  </a:cubicBezTo>
                  <a:cubicBezTo>
                    <a:pt x="1178639" y="368779"/>
                    <a:pt x="1181958" y="378065"/>
                    <a:pt x="1185276" y="386687"/>
                  </a:cubicBezTo>
                  <a:cubicBezTo>
                    <a:pt x="1188594" y="395973"/>
                    <a:pt x="1191912" y="404595"/>
                    <a:pt x="1194567" y="413881"/>
                  </a:cubicBezTo>
                  <a:cubicBezTo>
                    <a:pt x="1197221" y="423167"/>
                    <a:pt x="1199876" y="432453"/>
                    <a:pt x="1202530" y="441739"/>
                  </a:cubicBezTo>
                  <a:cubicBezTo>
                    <a:pt x="1205185" y="451024"/>
                    <a:pt x="1207176" y="460310"/>
                    <a:pt x="1209167" y="469596"/>
                  </a:cubicBezTo>
                  <a:cubicBezTo>
                    <a:pt x="1211158" y="478882"/>
                    <a:pt x="1213149" y="488168"/>
                    <a:pt x="1214476" y="498117"/>
                  </a:cubicBezTo>
                  <a:cubicBezTo>
                    <a:pt x="1215803" y="507402"/>
                    <a:pt x="1217131" y="517352"/>
                    <a:pt x="1218458" y="526637"/>
                  </a:cubicBezTo>
                  <a:cubicBezTo>
                    <a:pt x="1219122" y="535923"/>
                    <a:pt x="1220449" y="545872"/>
                    <a:pt x="1220449" y="555158"/>
                  </a:cubicBezTo>
                  <a:cubicBezTo>
                    <a:pt x="1221113" y="565107"/>
                    <a:pt x="1221113" y="574393"/>
                    <a:pt x="1221113" y="583679"/>
                  </a:cubicBezTo>
                  <a:close/>
                </a:path>
              </a:pathLst>
            </a:custGeom>
            <a:solidFill>
              <a:srgbClr val="FFFFFF"/>
            </a:solidFill>
            <a:ln w="7080"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A1A9F3AD-E2EB-0A11-6FD7-1F7A1FBAE332}"/>
                </a:ext>
              </a:extLst>
            </p:cNvPr>
            <p:cNvSpPr/>
            <p:nvPr/>
          </p:nvSpPr>
          <p:spPr>
            <a:xfrm>
              <a:off x="3348714" y="4118144"/>
              <a:ext cx="1221112" cy="1167357"/>
            </a:xfrm>
            <a:custGeom>
              <a:avLst/>
              <a:gdLst>
                <a:gd name="connsiteX0" fmla="*/ 1221113 w 1221112"/>
                <a:gd name="connsiteY0" fmla="*/ 583679 h 1167357"/>
                <a:gd name="connsiteX1" fmla="*/ 1220449 w 1221112"/>
                <a:gd name="connsiteY1" fmla="*/ 612199 h 1167357"/>
                <a:gd name="connsiteX2" fmla="*/ 1218458 w 1221112"/>
                <a:gd name="connsiteY2" fmla="*/ 640720 h 1167357"/>
                <a:gd name="connsiteX3" fmla="*/ 1214476 w 1221112"/>
                <a:gd name="connsiteY3" fmla="*/ 669241 h 1167357"/>
                <a:gd name="connsiteX4" fmla="*/ 1209167 w 1221112"/>
                <a:gd name="connsiteY4" fmla="*/ 697761 h 1167357"/>
                <a:gd name="connsiteX5" fmla="*/ 1202530 w 1221112"/>
                <a:gd name="connsiteY5" fmla="*/ 725619 h 1167357"/>
                <a:gd name="connsiteX6" fmla="*/ 1194567 w 1221112"/>
                <a:gd name="connsiteY6" fmla="*/ 753476 h 1167357"/>
                <a:gd name="connsiteX7" fmla="*/ 1185276 w 1221112"/>
                <a:gd name="connsiteY7" fmla="*/ 780670 h 1167357"/>
                <a:gd name="connsiteX8" fmla="*/ 1174658 w 1221112"/>
                <a:gd name="connsiteY8" fmla="*/ 807201 h 1167357"/>
                <a:gd name="connsiteX9" fmla="*/ 1162712 w 1221112"/>
                <a:gd name="connsiteY9" fmla="*/ 833069 h 1167357"/>
                <a:gd name="connsiteX10" fmla="*/ 1149439 w 1221112"/>
                <a:gd name="connsiteY10" fmla="*/ 858936 h 1167357"/>
                <a:gd name="connsiteX11" fmla="*/ 1134839 w 1221112"/>
                <a:gd name="connsiteY11" fmla="*/ 884141 h 1167357"/>
                <a:gd name="connsiteX12" fmla="*/ 1118911 w 1221112"/>
                <a:gd name="connsiteY12" fmla="*/ 908018 h 1167357"/>
                <a:gd name="connsiteX13" fmla="*/ 1101656 w 1221112"/>
                <a:gd name="connsiteY13" fmla="*/ 931233 h 1167357"/>
                <a:gd name="connsiteX14" fmla="*/ 1083074 w 1221112"/>
                <a:gd name="connsiteY14" fmla="*/ 953784 h 1167357"/>
                <a:gd name="connsiteX15" fmla="*/ 1063164 w 1221112"/>
                <a:gd name="connsiteY15" fmla="*/ 975672 h 1167357"/>
                <a:gd name="connsiteX16" fmla="*/ 1042591 w 1221112"/>
                <a:gd name="connsiteY16" fmla="*/ 996233 h 1167357"/>
                <a:gd name="connsiteX17" fmla="*/ 1020691 w 1221112"/>
                <a:gd name="connsiteY17" fmla="*/ 1016131 h 1167357"/>
                <a:gd name="connsiteX18" fmla="*/ 998127 w 1221112"/>
                <a:gd name="connsiteY18" fmla="*/ 1034703 h 1167357"/>
                <a:gd name="connsiteX19" fmla="*/ 974236 w 1221112"/>
                <a:gd name="connsiteY19" fmla="*/ 1052611 h 1167357"/>
                <a:gd name="connsiteX20" fmla="*/ 949681 w 1221112"/>
                <a:gd name="connsiteY20" fmla="*/ 1069193 h 1167357"/>
                <a:gd name="connsiteX21" fmla="*/ 924462 w 1221112"/>
                <a:gd name="connsiteY21" fmla="*/ 1084449 h 1167357"/>
                <a:gd name="connsiteX22" fmla="*/ 898580 w 1221112"/>
                <a:gd name="connsiteY22" fmla="*/ 1098377 h 1167357"/>
                <a:gd name="connsiteX23" fmla="*/ 872034 w 1221112"/>
                <a:gd name="connsiteY23" fmla="*/ 1110979 h 1167357"/>
                <a:gd name="connsiteX24" fmla="*/ 844824 w 1221112"/>
                <a:gd name="connsiteY24" fmla="*/ 1122918 h 1167357"/>
                <a:gd name="connsiteX25" fmla="*/ 816951 w 1221112"/>
                <a:gd name="connsiteY25" fmla="*/ 1133530 h 1167357"/>
                <a:gd name="connsiteX26" fmla="*/ 788414 w 1221112"/>
                <a:gd name="connsiteY26" fmla="*/ 1142816 h 1167357"/>
                <a:gd name="connsiteX27" fmla="*/ 759214 w 1221112"/>
                <a:gd name="connsiteY27" fmla="*/ 1150776 h 1167357"/>
                <a:gd name="connsiteX28" fmla="*/ 730013 w 1221112"/>
                <a:gd name="connsiteY28" fmla="*/ 1156745 h 1167357"/>
                <a:gd name="connsiteX29" fmla="*/ 700149 w 1221112"/>
                <a:gd name="connsiteY29" fmla="*/ 1161388 h 1167357"/>
                <a:gd name="connsiteX30" fmla="*/ 670285 w 1221112"/>
                <a:gd name="connsiteY30" fmla="*/ 1164704 h 1167357"/>
                <a:gd name="connsiteX31" fmla="*/ 640421 w 1221112"/>
                <a:gd name="connsiteY31" fmla="*/ 1166694 h 1167357"/>
                <a:gd name="connsiteX32" fmla="*/ 610556 w 1221112"/>
                <a:gd name="connsiteY32" fmla="*/ 1167357 h 1167357"/>
                <a:gd name="connsiteX33" fmla="*/ 580692 w 1221112"/>
                <a:gd name="connsiteY33" fmla="*/ 1166694 h 1167357"/>
                <a:gd name="connsiteX34" fmla="*/ 550828 w 1221112"/>
                <a:gd name="connsiteY34" fmla="*/ 1164704 h 1167357"/>
                <a:gd name="connsiteX35" fmla="*/ 520964 w 1221112"/>
                <a:gd name="connsiteY35" fmla="*/ 1161388 h 1167357"/>
                <a:gd name="connsiteX36" fmla="*/ 491100 w 1221112"/>
                <a:gd name="connsiteY36" fmla="*/ 1156745 h 1167357"/>
                <a:gd name="connsiteX37" fmla="*/ 461899 w 1221112"/>
                <a:gd name="connsiteY37" fmla="*/ 1150776 h 1167357"/>
                <a:gd name="connsiteX38" fmla="*/ 432699 w 1221112"/>
                <a:gd name="connsiteY38" fmla="*/ 1142816 h 1167357"/>
                <a:gd name="connsiteX39" fmla="*/ 404162 w 1221112"/>
                <a:gd name="connsiteY39" fmla="*/ 1133530 h 1167357"/>
                <a:gd name="connsiteX40" fmla="*/ 376289 w 1221112"/>
                <a:gd name="connsiteY40" fmla="*/ 1122918 h 1167357"/>
                <a:gd name="connsiteX41" fmla="*/ 349079 w 1221112"/>
                <a:gd name="connsiteY41" fmla="*/ 1110979 h 1167357"/>
                <a:gd name="connsiteX42" fmla="*/ 322533 w 1221112"/>
                <a:gd name="connsiteY42" fmla="*/ 1098377 h 1167357"/>
                <a:gd name="connsiteX43" fmla="*/ 296651 w 1221112"/>
                <a:gd name="connsiteY43" fmla="*/ 1084449 h 1167357"/>
                <a:gd name="connsiteX44" fmla="*/ 271432 w 1221112"/>
                <a:gd name="connsiteY44" fmla="*/ 1069193 h 1167357"/>
                <a:gd name="connsiteX45" fmla="*/ 246877 w 1221112"/>
                <a:gd name="connsiteY45" fmla="*/ 1052611 h 1167357"/>
                <a:gd name="connsiteX46" fmla="*/ 222986 w 1221112"/>
                <a:gd name="connsiteY46" fmla="*/ 1034703 h 1167357"/>
                <a:gd name="connsiteX47" fmla="*/ 200422 w 1221112"/>
                <a:gd name="connsiteY47" fmla="*/ 1016131 h 1167357"/>
                <a:gd name="connsiteX48" fmla="*/ 178521 w 1221112"/>
                <a:gd name="connsiteY48" fmla="*/ 996233 h 1167357"/>
                <a:gd name="connsiteX49" fmla="*/ 157948 w 1221112"/>
                <a:gd name="connsiteY49" fmla="*/ 975672 h 1167357"/>
                <a:gd name="connsiteX50" fmla="*/ 138039 w 1221112"/>
                <a:gd name="connsiteY50" fmla="*/ 953784 h 1167357"/>
                <a:gd name="connsiteX51" fmla="*/ 119457 w 1221112"/>
                <a:gd name="connsiteY51" fmla="*/ 931233 h 1167357"/>
                <a:gd name="connsiteX52" fmla="*/ 102202 w 1221112"/>
                <a:gd name="connsiteY52" fmla="*/ 908018 h 1167357"/>
                <a:gd name="connsiteX53" fmla="*/ 86274 w 1221112"/>
                <a:gd name="connsiteY53" fmla="*/ 884141 h 1167357"/>
                <a:gd name="connsiteX54" fmla="*/ 71674 w 1221112"/>
                <a:gd name="connsiteY54" fmla="*/ 858936 h 1167357"/>
                <a:gd name="connsiteX55" fmla="*/ 58401 w 1221112"/>
                <a:gd name="connsiteY55" fmla="*/ 833069 h 1167357"/>
                <a:gd name="connsiteX56" fmla="*/ 46455 w 1221112"/>
                <a:gd name="connsiteY56" fmla="*/ 807201 h 1167357"/>
                <a:gd name="connsiteX57" fmla="*/ 35837 w 1221112"/>
                <a:gd name="connsiteY57" fmla="*/ 780670 h 1167357"/>
                <a:gd name="connsiteX58" fmla="*/ 26546 w 1221112"/>
                <a:gd name="connsiteY58" fmla="*/ 753476 h 1167357"/>
                <a:gd name="connsiteX59" fmla="*/ 18582 w 1221112"/>
                <a:gd name="connsiteY59" fmla="*/ 725619 h 1167357"/>
                <a:gd name="connsiteX60" fmla="*/ 11946 w 1221112"/>
                <a:gd name="connsiteY60" fmla="*/ 697761 h 1167357"/>
                <a:gd name="connsiteX61" fmla="*/ 6636 w 1221112"/>
                <a:gd name="connsiteY61" fmla="*/ 669241 h 1167357"/>
                <a:gd name="connsiteX62" fmla="*/ 2655 w 1221112"/>
                <a:gd name="connsiteY62" fmla="*/ 640720 h 1167357"/>
                <a:gd name="connsiteX63" fmla="*/ 664 w 1221112"/>
                <a:gd name="connsiteY63" fmla="*/ 612199 h 1167357"/>
                <a:gd name="connsiteX64" fmla="*/ 0 w 1221112"/>
                <a:gd name="connsiteY64" fmla="*/ 583679 h 1167357"/>
                <a:gd name="connsiteX65" fmla="*/ 664 w 1221112"/>
                <a:gd name="connsiteY65" fmla="*/ 555158 h 1167357"/>
                <a:gd name="connsiteX66" fmla="*/ 2655 w 1221112"/>
                <a:gd name="connsiteY66" fmla="*/ 526637 h 1167357"/>
                <a:gd name="connsiteX67" fmla="*/ 6636 w 1221112"/>
                <a:gd name="connsiteY67" fmla="*/ 498117 h 1167357"/>
                <a:gd name="connsiteX68" fmla="*/ 11946 w 1221112"/>
                <a:gd name="connsiteY68" fmla="*/ 469596 h 1167357"/>
                <a:gd name="connsiteX69" fmla="*/ 18582 w 1221112"/>
                <a:gd name="connsiteY69" fmla="*/ 441739 h 1167357"/>
                <a:gd name="connsiteX70" fmla="*/ 26546 w 1221112"/>
                <a:gd name="connsiteY70" fmla="*/ 413881 h 1167357"/>
                <a:gd name="connsiteX71" fmla="*/ 35837 w 1221112"/>
                <a:gd name="connsiteY71" fmla="*/ 386687 h 1167357"/>
                <a:gd name="connsiteX72" fmla="*/ 46455 w 1221112"/>
                <a:gd name="connsiteY72" fmla="*/ 360156 h 1167357"/>
                <a:gd name="connsiteX73" fmla="*/ 58401 w 1221112"/>
                <a:gd name="connsiteY73" fmla="*/ 334289 h 1167357"/>
                <a:gd name="connsiteX74" fmla="*/ 71674 w 1221112"/>
                <a:gd name="connsiteY74" fmla="*/ 308421 h 1167357"/>
                <a:gd name="connsiteX75" fmla="*/ 86274 w 1221112"/>
                <a:gd name="connsiteY75" fmla="*/ 283217 h 1167357"/>
                <a:gd name="connsiteX76" fmla="*/ 102202 w 1221112"/>
                <a:gd name="connsiteY76" fmla="*/ 259339 h 1167357"/>
                <a:gd name="connsiteX77" fmla="*/ 119457 w 1221112"/>
                <a:gd name="connsiteY77" fmla="*/ 236125 h 1167357"/>
                <a:gd name="connsiteX78" fmla="*/ 138039 w 1221112"/>
                <a:gd name="connsiteY78" fmla="*/ 213573 h 1167357"/>
                <a:gd name="connsiteX79" fmla="*/ 157948 w 1221112"/>
                <a:gd name="connsiteY79" fmla="*/ 191685 h 1167357"/>
                <a:gd name="connsiteX80" fmla="*/ 178521 w 1221112"/>
                <a:gd name="connsiteY80" fmla="*/ 171124 h 1167357"/>
                <a:gd name="connsiteX81" fmla="*/ 200422 w 1221112"/>
                <a:gd name="connsiteY81" fmla="*/ 151226 h 1167357"/>
                <a:gd name="connsiteX82" fmla="*/ 222986 w 1221112"/>
                <a:gd name="connsiteY82" fmla="*/ 132654 h 1167357"/>
                <a:gd name="connsiteX83" fmla="*/ 246877 w 1221112"/>
                <a:gd name="connsiteY83" fmla="*/ 114746 h 1167357"/>
                <a:gd name="connsiteX84" fmla="*/ 271432 w 1221112"/>
                <a:gd name="connsiteY84" fmla="*/ 98164 h 1167357"/>
                <a:gd name="connsiteX85" fmla="*/ 296651 w 1221112"/>
                <a:gd name="connsiteY85" fmla="*/ 82909 h 1167357"/>
                <a:gd name="connsiteX86" fmla="*/ 322533 w 1221112"/>
                <a:gd name="connsiteY86" fmla="*/ 68980 h 1167357"/>
                <a:gd name="connsiteX87" fmla="*/ 349079 w 1221112"/>
                <a:gd name="connsiteY87" fmla="*/ 56378 h 1167357"/>
                <a:gd name="connsiteX88" fmla="*/ 376289 w 1221112"/>
                <a:gd name="connsiteY88" fmla="*/ 44439 h 1167357"/>
                <a:gd name="connsiteX89" fmla="*/ 404162 w 1221112"/>
                <a:gd name="connsiteY89" fmla="*/ 33827 h 1167357"/>
                <a:gd name="connsiteX90" fmla="*/ 432699 w 1221112"/>
                <a:gd name="connsiteY90" fmla="*/ 24541 h 1167357"/>
                <a:gd name="connsiteX91" fmla="*/ 461899 w 1221112"/>
                <a:gd name="connsiteY91" fmla="*/ 16582 h 1167357"/>
                <a:gd name="connsiteX92" fmla="*/ 491100 w 1221112"/>
                <a:gd name="connsiteY92" fmla="*/ 10612 h 1167357"/>
                <a:gd name="connsiteX93" fmla="*/ 520964 w 1221112"/>
                <a:gd name="connsiteY93" fmla="*/ 5969 h 1167357"/>
                <a:gd name="connsiteX94" fmla="*/ 550828 w 1221112"/>
                <a:gd name="connsiteY94" fmla="*/ 2653 h 1167357"/>
                <a:gd name="connsiteX95" fmla="*/ 580692 w 1221112"/>
                <a:gd name="connsiteY95" fmla="*/ 663 h 1167357"/>
                <a:gd name="connsiteX96" fmla="*/ 610556 w 1221112"/>
                <a:gd name="connsiteY96" fmla="*/ 0 h 1167357"/>
                <a:gd name="connsiteX97" fmla="*/ 640421 w 1221112"/>
                <a:gd name="connsiteY97" fmla="*/ 663 h 1167357"/>
                <a:gd name="connsiteX98" fmla="*/ 670285 w 1221112"/>
                <a:gd name="connsiteY98" fmla="*/ 2653 h 1167357"/>
                <a:gd name="connsiteX99" fmla="*/ 700149 w 1221112"/>
                <a:gd name="connsiteY99" fmla="*/ 5969 h 1167357"/>
                <a:gd name="connsiteX100" fmla="*/ 730013 w 1221112"/>
                <a:gd name="connsiteY100" fmla="*/ 10612 h 1167357"/>
                <a:gd name="connsiteX101" fmla="*/ 759214 w 1221112"/>
                <a:gd name="connsiteY101" fmla="*/ 16582 h 1167357"/>
                <a:gd name="connsiteX102" fmla="*/ 788414 w 1221112"/>
                <a:gd name="connsiteY102" fmla="*/ 24541 h 1167357"/>
                <a:gd name="connsiteX103" fmla="*/ 816951 w 1221112"/>
                <a:gd name="connsiteY103" fmla="*/ 33827 h 1167357"/>
                <a:gd name="connsiteX104" fmla="*/ 844824 w 1221112"/>
                <a:gd name="connsiteY104" fmla="*/ 44439 h 1167357"/>
                <a:gd name="connsiteX105" fmla="*/ 872034 w 1221112"/>
                <a:gd name="connsiteY105" fmla="*/ 56378 h 1167357"/>
                <a:gd name="connsiteX106" fmla="*/ 898580 w 1221112"/>
                <a:gd name="connsiteY106" fmla="*/ 68980 h 1167357"/>
                <a:gd name="connsiteX107" fmla="*/ 924462 w 1221112"/>
                <a:gd name="connsiteY107" fmla="*/ 82909 h 1167357"/>
                <a:gd name="connsiteX108" fmla="*/ 949681 w 1221112"/>
                <a:gd name="connsiteY108" fmla="*/ 98164 h 1167357"/>
                <a:gd name="connsiteX109" fmla="*/ 974236 w 1221112"/>
                <a:gd name="connsiteY109" fmla="*/ 114746 h 1167357"/>
                <a:gd name="connsiteX110" fmla="*/ 998127 w 1221112"/>
                <a:gd name="connsiteY110" fmla="*/ 132654 h 1167357"/>
                <a:gd name="connsiteX111" fmla="*/ 1020691 w 1221112"/>
                <a:gd name="connsiteY111" fmla="*/ 151226 h 1167357"/>
                <a:gd name="connsiteX112" fmla="*/ 1042591 w 1221112"/>
                <a:gd name="connsiteY112" fmla="*/ 171124 h 1167357"/>
                <a:gd name="connsiteX113" fmla="*/ 1063164 w 1221112"/>
                <a:gd name="connsiteY113" fmla="*/ 191685 h 1167357"/>
                <a:gd name="connsiteX114" fmla="*/ 1083074 w 1221112"/>
                <a:gd name="connsiteY114" fmla="*/ 213573 h 1167357"/>
                <a:gd name="connsiteX115" fmla="*/ 1101656 w 1221112"/>
                <a:gd name="connsiteY115" fmla="*/ 236125 h 1167357"/>
                <a:gd name="connsiteX116" fmla="*/ 1118911 w 1221112"/>
                <a:gd name="connsiteY116" fmla="*/ 259339 h 1167357"/>
                <a:gd name="connsiteX117" fmla="*/ 1134839 w 1221112"/>
                <a:gd name="connsiteY117" fmla="*/ 283217 h 1167357"/>
                <a:gd name="connsiteX118" fmla="*/ 1149439 w 1221112"/>
                <a:gd name="connsiteY118" fmla="*/ 308421 h 1167357"/>
                <a:gd name="connsiteX119" fmla="*/ 1162712 w 1221112"/>
                <a:gd name="connsiteY119" fmla="*/ 334289 h 1167357"/>
                <a:gd name="connsiteX120" fmla="*/ 1174658 w 1221112"/>
                <a:gd name="connsiteY120" fmla="*/ 360156 h 1167357"/>
                <a:gd name="connsiteX121" fmla="*/ 1185276 w 1221112"/>
                <a:gd name="connsiteY121" fmla="*/ 386687 h 1167357"/>
                <a:gd name="connsiteX122" fmla="*/ 1194567 w 1221112"/>
                <a:gd name="connsiteY122" fmla="*/ 413881 h 1167357"/>
                <a:gd name="connsiteX123" fmla="*/ 1202530 w 1221112"/>
                <a:gd name="connsiteY123" fmla="*/ 441739 h 1167357"/>
                <a:gd name="connsiteX124" fmla="*/ 1209167 w 1221112"/>
                <a:gd name="connsiteY124" fmla="*/ 469596 h 1167357"/>
                <a:gd name="connsiteX125" fmla="*/ 1214476 w 1221112"/>
                <a:gd name="connsiteY125" fmla="*/ 498117 h 1167357"/>
                <a:gd name="connsiteX126" fmla="*/ 1218458 w 1221112"/>
                <a:gd name="connsiteY126" fmla="*/ 526637 h 1167357"/>
                <a:gd name="connsiteX127" fmla="*/ 1220449 w 1221112"/>
                <a:gd name="connsiteY127" fmla="*/ 555158 h 1167357"/>
                <a:gd name="connsiteX128" fmla="*/ 1221113 w 1221112"/>
                <a:gd name="connsiteY128" fmla="*/ 583679 h 11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221112" h="1167357">
                  <a:moveTo>
                    <a:pt x="1221113" y="583679"/>
                  </a:moveTo>
                  <a:cubicBezTo>
                    <a:pt x="1221113" y="592964"/>
                    <a:pt x="1221113" y="602913"/>
                    <a:pt x="1220449" y="612199"/>
                  </a:cubicBezTo>
                  <a:cubicBezTo>
                    <a:pt x="1219786" y="621485"/>
                    <a:pt x="1219122" y="631434"/>
                    <a:pt x="1218458" y="640720"/>
                  </a:cubicBezTo>
                  <a:cubicBezTo>
                    <a:pt x="1217795" y="650006"/>
                    <a:pt x="1216467" y="659955"/>
                    <a:pt x="1214476" y="669241"/>
                  </a:cubicBezTo>
                  <a:cubicBezTo>
                    <a:pt x="1212485" y="678527"/>
                    <a:pt x="1211158" y="687812"/>
                    <a:pt x="1209167" y="697761"/>
                  </a:cubicBezTo>
                  <a:cubicBezTo>
                    <a:pt x="1207176" y="707047"/>
                    <a:pt x="1205185" y="716333"/>
                    <a:pt x="1202530" y="725619"/>
                  </a:cubicBezTo>
                  <a:cubicBezTo>
                    <a:pt x="1199876" y="734905"/>
                    <a:pt x="1197221" y="744190"/>
                    <a:pt x="1194567" y="753476"/>
                  </a:cubicBezTo>
                  <a:cubicBezTo>
                    <a:pt x="1191912" y="762762"/>
                    <a:pt x="1188594" y="771384"/>
                    <a:pt x="1185276" y="780670"/>
                  </a:cubicBezTo>
                  <a:cubicBezTo>
                    <a:pt x="1181958" y="789956"/>
                    <a:pt x="1177976" y="798578"/>
                    <a:pt x="1174658" y="807201"/>
                  </a:cubicBezTo>
                  <a:cubicBezTo>
                    <a:pt x="1170675" y="815824"/>
                    <a:pt x="1166694" y="824446"/>
                    <a:pt x="1162712" y="833069"/>
                  </a:cubicBezTo>
                  <a:cubicBezTo>
                    <a:pt x="1158730" y="841691"/>
                    <a:pt x="1154084" y="850314"/>
                    <a:pt x="1149439" y="858936"/>
                  </a:cubicBezTo>
                  <a:cubicBezTo>
                    <a:pt x="1144793" y="867559"/>
                    <a:pt x="1139484" y="875518"/>
                    <a:pt x="1134839" y="884141"/>
                  </a:cubicBezTo>
                  <a:cubicBezTo>
                    <a:pt x="1129529" y="892100"/>
                    <a:pt x="1124220" y="900722"/>
                    <a:pt x="1118911" y="908018"/>
                  </a:cubicBezTo>
                  <a:cubicBezTo>
                    <a:pt x="1113602" y="915978"/>
                    <a:pt x="1107629" y="923937"/>
                    <a:pt x="1101656" y="931233"/>
                  </a:cubicBezTo>
                  <a:cubicBezTo>
                    <a:pt x="1095683" y="939192"/>
                    <a:pt x="1089710" y="946488"/>
                    <a:pt x="1083074" y="953784"/>
                  </a:cubicBezTo>
                  <a:cubicBezTo>
                    <a:pt x="1076437" y="961080"/>
                    <a:pt x="1070465" y="968376"/>
                    <a:pt x="1063164" y="975672"/>
                  </a:cubicBezTo>
                  <a:cubicBezTo>
                    <a:pt x="1056528" y="982968"/>
                    <a:pt x="1049228" y="989600"/>
                    <a:pt x="1042591" y="996233"/>
                  </a:cubicBezTo>
                  <a:cubicBezTo>
                    <a:pt x="1035291" y="1002866"/>
                    <a:pt x="1027991" y="1009499"/>
                    <a:pt x="1020691" y="1016131"/>
                  </a:cubicBezTo>
                  <a:cubicBezTo>
                    <a:pt x="1013391" y="1022764"/>
                    <a:pt x="1005427" y="1028734"/>
                    <a:pt x="998127" y="1034703"/>
                  </a:cubicBezTo>
                  <a:cubicBezTo>
                    <a:pt x="990827" y="1040672"/>
                    <a:pt x="982200" y="1046642"/>
                    <a:pt x="974236" y="1052611"/>
                  </a:cubicBezTo>
                  <a:cubicBezTo>
                    <a:pt x="966272" y="1058581"/>
                    <a:pt x="958308" y="1063887"/>
                    <a:pt x="949681" y="1069193"/>
                  </a:cubicBezTo>
                  <a:cubicBezTo>
                    <a:pt x="941053" y="1074500"/>
                    <a:pt x="933089" y="1079806"/>
                    <a:pt x="924462" y="1084449"/>
                  </a:cubicBezTo>
                  <a:cubicBezTo>
                    <a:pt x="915835" y="1089091"/>
                    <a:pt x="907207" y="1094398"/>
                    <a:pt x="898580" y="1098377"/>
                  </a:cubicBezTo>
                  <a:cubicBezTo>
                    <a:pt x="889952" y="1103020"/>
                    <a:pt x="880661" y="1107000"/>
                    <a:pt x="872034" y="1110979"/>
                  </a:cubicBezTo>
                  <a:cubicBezTo>
                    <a:pt x="862743" y="1114959"/>
                    <a:pt x="854115" y="1118938"/>
                    <a:pt x="844824" y="1122918"/>
                  </a:cubicBezTo>
                  <a:cubicBezTo>
                    <a:pt x="835533" y="1126898"/>
                    <a:pt x="826242" y="1130214"/>
                    <a:pt x="816951" y="1133530"/>
                  </a:cubicBezTo>
                  <a:cubicBezTo>
                    <a:pt x="807660" y="1136847"/>
                    <a:pt x="797705" y="1139500"/>
                    <a:pt x="788414" y="1142816"/>
                  </a:cubicBezTo>
                  <a:cubicBezTo>
                    <a:pt x="779123" y="1146133"/>
                    <a:pt x="769168" y="1148122"/>
                    <a:pt x="759214" y="1150776"/>
                  </a:cubicBezTo>
                  <a:cubicBezTo>
                    <a:pt x="749259" y="1153429"/>
                    <a:pt x="739968" y="1155418"/>
                    <a:pt x="730013" y="1156745"/>
                  </a:cubicBezTo>
                  <a:cubicBezTo>
                    <a:pt x="720059" y="1158735"/>
                    <a:pt x="710104" y="1160061"/>
                    <a:pt x="700149" y="1161388"/>
                  </a:cubicBezTo>
                  <a:cubicBezTo>
                    <a:pt x="690194" y="1162714"/>
                    <a:pt x="680239" y="1164041"/>
                    <a:pt x="670285" y="1164704"/>
                  </a:cubicBezTo>
                  <a:cubicBezTo>
                    <a:pt x="660330" y="1165367"/>
                    <a:pt x="650375" y="1166031"/>
                    <a:pt x="640421" y="1166694"/>
                  </a:cubicBezTo>
                  <a:cubicBezTo>
                    <a:pt x="630466" y="1167357"/>
                    <a:pt x="620511" y="1167357"/>
                    <a:pt x="610556" y="1167357"/>
                  </a:cubicBezTo>
                  <a:cubicBezTo>
                    <a:pt x="600602" y="1167357"/>
                    <a:pt x="590647" y="1167357"/>
                    <a:pt x="580692" y="1166694"/>
                  </a:cubicBezTo>
                  <a:cubicBezTo>
                    <a:pt x="570737" y="1166031"/>
                    <a:pt x="560783" y="1165367"/>
                    <a:pt x="550828" y="1164704"/>
                  </a:cubicBezTo>
                  <a:cubicBezTo>
                    <a:pt x="540873" y="1164041"/>
                    <a:pt x="530919" y="1162714"/>
                    <a:pt x="520964" y="1161388"/>
                  </a:cubicBezTo>
                  <a:cubicBezTo>
                    <a:pt x="511009" y="1160061"/>
                    <a:pt x="501054" y="1158072"/>
                    <a:pt x="491100" y="1156745"/>
                  </a:cubicBezTo>
                  <a:cubicBezTo>
                    <a:pt x="481145" y="1154755"/>
                    <a:pt x="471854" y="1152765"/>
                    <a:pt x="461899" y="1150776"/>
                  </a:cubicBezTo>
                  <a:cubicBezTo>
                    <a:pt x="451944" y="1148786"/>
                    <a:pt x="442653" y="1146133"/>
                    <a:pt x="432699" y="1142816"/>
                  </a:cubicBezTo>
                  <a:cubicBezTo>
                    <a:pt x="422744" y="1139500"/>
                    <a:pt x="413453" y="1136847"/>
                    <a:pt x="404162" y="1133530"/>
                  </a:cubicBezTo>
                  <a:cubicBezTo>
                    <a:pt x="394871" y="1130214"/>
                    <a:pt x="385580" y="1126898"/>
                    <a:pt x="376289" y="1122918"/>
                  </a:cubicBezTo>
                  <a:cubicBezTo>
                    <a:pt x="366998" y="1118938"/>
                    <a:pt x="357706" y="1115622"/>
                    <a:pt x="349079" y="1110979"/>
                  </a:cubicBezTo>
                  <a:cubicBezTo>
                    <a:pt x="340452" y="1106336"/>
                    <a:pt x="331160" y="1102357"/>
                    <a:pt x="322533" y="1098377"/>
                  </a:cubicBezTo>
                  <a:cubicBezTo>
                    <a:pt x="313906" y="1094398"/>
                    <a:pt x="305278" y="1089091"/>
                    <a:pt x="296651" y="1084449"/>
                  </a:cubicBezTo>
                  <a:cubicBezTo>
                    <a:pt x="288023" y="1079806"/>
                    <a:pt x="279396" y="1074500"/>
                    <a:pt x="271432" y="1069193"/>
                  </a:cubicBezTo>
                  <a:cubicBezTo>
                    <a:pt x="263468" y="1063887"/>
                    <a:pt x="254841" y="1058581"/>
                    <a:pt x="246877" y="1052611"/>
                  </a:cubicBezTo>
                  <a:cubicBezTo>
                    <a:pt x="238913" y="1046642"/>
                    <a:pt x="230950" y="1041336"/>
                    <a:pt x="222986" y="1034703"/>
                  </a:cubicBezTo>
                  <a:cubicBezTo>
                    <a:pt x="215022" y="1028734"/>
                    <a:pt x="207722" y="1022101"/>
                    <a:pt x="200422" y="1016131"/>
                  </a:cubicBezTo>
                  <a:cubicBezTo>
                    <a:pt x="193122" y="1009499"/>
                    <a:pt x="185822" y="1002866"/>
                    <a:pt x="178521" y="996233"/>
                  </a:cubicBezTo>
                  <a:cubicBezTo>
                    <a:pt x="171221" y="989600"/>
                    <a:pt x="164585" y="982305"/>
                    <a:pt x="157948" y="975672"/>
                  </a:cubicBezTo>
                  <a:cubicBezTo>
                    <a:pt x="151312" y="968376"/>
                    <a:pt x="144675" y="961080"/>
                    <a:pt x="138039" y="953784"/>
                  </a:cubicBezTo>
                  <a:cubicBezTo>
                    <a:pt x="131402" y="946488"/>
                    <a:pt x="125429" y="939192"/>
                    <a:pt x="119457" y="931233"/>
                  </a:cubicBezTo>
                  <a:cubicBezTo>
                    <a:pt x="113484" y="923273"/>
                    <a:pt x="107511" y="915978"/>
                    <a:pt x="102202" y="908018"/>
                  </a:cubicBezTo>
                  <a:cubicBezTo>
                    <a:pt x="96893" y="900059"/>
                    <a:pt x="91584" y="892100"/>
                    <a:pt x="86274" y="884141"/>
                  </a:cubicBezTo>
                  <a:cubicBezTo>
                    <a:pt x="80965" y="876181"/>
                    <a:pt x="76320" y="867559"/>
                    <a:pt x="71674" y="858936"/>
                  </a:cubicBezTo>
                  <a:cubicBezTo>
                    <a:pt x="67029" y="850314"/>
                    <a:pt x="62383" y="841691"/>
                    <a:pt x="58401" y="833069"/>
                  </a:cubicBezTo>
                  <a:cubicBezTo>
                    <a:pt x="54419" y="824446"/>
                    <a:pt x="49774" y="815824"/>
                    <a:pt x="46455" y="807201"/>
                  </a:cubicBezTo>
                  <a:cubicBezTo>
                    <a:pt x="42473" y="798578"/>
                    <a:pt x="39155" y="789293"/>
                    <a:pt x="35837" y="780670"/>
                  </a:cubicBezTo>
                  <a:cubicBezTo>
                    <a:pt x="32519" y="772048"/>
                    <a:pt x="29200" y="762762"/>
                    <a:pt x="26546" y="753476"/>
                  </a:cubicBezTo>
                  <a:cubicBezTo>
                    <a:pt x="23891" y="744190"/>
                    <a:pt x="21237" y="734905"/>
                    <a:pt x="18582" y="725619"/>
                  </a:cubicBezTo>
                  <a:cubicBezTo>
                    <a:pt x="15928" y="716333"/>
                    <a:pt x="13937" y="707047"/>
                    <a:pt x="11946" y="697761"/>
                  </a:cubicBezTo>
                  <a:cubicBezTo>
                    <a:pt x="9955" y="688476"/>
                    <a:pt x="7964" y="679190"/>
                    <a:pt x="6636" y="669241"/>
                  </a:cubicBezTo>
                  <a:cubicBezTo>
                    <a:pt x="5309" y="659292"/>
                    <a:pt x="3982" y="650006"/>
                    <a:pt x="2655" y="640720"/>
                  </a:cubicBezTo>
                  <a:cubicBezTo>
                    <a:pt x="1327" y="631434"/>
                    <a:pt x="664" y="621485"/>
                    <a:pt x="664" y="612199"/>
                  </a:cubicBezTo>
                  <a:cubicBezTo>
                    <a:pt x="0" y="602913"/>
                    <a:pt x="0" y="592964"/>
                    <a:pt x="0" y="583679"/>
                  </a:cubicBezTo>
                  <a:cubicBezTo>
                    <a:pt x="0" y="574393"/>
                    <a:pt x="0" y="564444"/>
                    <a:pt x="664" y="555158"/>
                  </a:cubicBezTo>
                  <a:cubicBezTo>
                    <a:pt x="1327" y="545872"/>
                    <a:pt x="1991" y="535923"/>
                    <a:pt x="2655" y="526637"/>
                  </a:cubicBezTo>
                  <a:cubicBezTo>
                    <a:pt x="3318" y="517352"/>
                    <a:pt x="4646" y="507402"/>
                    <a:pt x="6636" y="498117"/>
                  </a:cubicBezTo>
                  <a:cubicBezTo>
                    <a:pt x="8628" y="488831"/>
                    <a:pt x="9955" y="479545"/>
                    <a:pt x="11946" y="469596"/>
                  </a:cubicBezTo>
                  <a:cubicBezTo>
                    <a:pt x="13937" y="459647"/>
                    <a:pt x="15928" y="451024"/>
                    <a:pt x="18582" y="441739"/>
                  </a:cubicBezTo>
                  <a:cubicBezTo>
                    <a:pt x="21237" y="432453"/>
                    <a:pt x="23891" y="423167"/>
                    <a:pt x="26546" y="413881"/>
                  </a:cubicBezTo>
                  <a:cubicBezTo>
                    <a:pt x="29200" y="404595"/>
                    <a:pt x="32519" y="395973"/>
                    <a:pt x="35837" y="386687"/>
                  </a:cubicBezTo>
                  <a:cubicBezTo>
                    <a:pt x="39155" y="377401"/>
                    <a:pt x="43137" y="368779"/>
                    <a:pt x="46455" y="360156"/>
                  </a:cubicBezTo>
                  <a:cubicBezTo>
                    <a:pt x="50437" y="351534"/>
                    <a:pt x="54419" y="342911"/>
                    <a:pt x="58401" y="334289"/>
                  </a:cubicBezTo>
                  <a:cubicBezTo>
                    <a:pt x="62383" y="325666"/>
                    <a:pt x="67029" y="317044"/>
                    <a:pt x="71674" y="308421"/>
                  </a:cubicBezTo>
                  <a:cubicBezTo>
                    <a:pt x="76320" y="299799"/>
                    <a:pt x="81629" y="291839"/>
                    <a:pt x="86274" y="283217"/>
                  </a:cubicBezTo>
                  <a:cubicBezTo>
                    <a:pt x="91584" y="275258"/>
                    <a:pt x="96893" y="266635"/>
                    <a:pt x="102202" y="259339"/>
                  </a:cubicBezTo>
                  <a:cubicBezTo>
                    <a:pt x="107511" y="251380"/>
                    <a:pt x="113484" y="243421"/>
                    <a:pt x="119457" y="236125"/>
                  </a:cubicBezTo>
                  <a:cubicBezTo>
                    <a:pt x="125429" y="228165"/>
                    <a:pt x="131402" y="220869"/>
                    <a:pt x="138039" y="213573"/>
                  </a:cubicBezTo>
                  <a:cubicBezTo>
                    <a:pt x="144675" y="206277"/>
                    <a:pt x="150648" y="198981"/>
                    <a:pt x="157948" y="191685"/>
                  </a:cubicBezTo>
                  <a:cubicBezTo>
                    <a:pt x="164585" y="184390"/>
                    <a:pt x="171885" y="177757"/>
                    <a:pt x="178521" y="171124"/>
                  </a:cubicBezTo>
                  <a:cubicBezTo>
                    <a:pt x="185822" y="164491"/>
                    <a:pt x="193122" y="157859"/>
                    <a:pt x="200422" y="151226"/>
                  </a:cubicBezTo>
                  <a:cubicBezTo>
                    <a:pt x="207722" y="144593"/>
                    <a:pt x="215686" y="138624"/>
                    <a:pt x="222986" y="132654"/>
                  </a:cubicBezTo>
                  <a:cubicBezTo>
                    <a:pt x="230950" y="126685"/>
                    <a:pt x="238913" y="120715"/>
                    <a:pt x="246877" y="114746"/>
                  </a:cubicBezTo>
                  <a:cubicBezTo>
                    <a:pt x="254841" y="108776"/>
                    <a:pt x="262805" y="103470"/>
                    <a:pt x="271432" y="98164"/>
                  </a:cubicBezTo>
                  <a:cubicBezTo>
                    <a:pt x="280060" y="92858"/>
                    <a:pt x="288023" y="87552"/>
                    <a:pt x="296651" y="82909"/>
                  </a:cubicBezTo>
                  <a:cubicBezTo>
                    <a:pt x="305278" y="78266"/>
                    <a:pt x="313906" y="72960"/>
                    <a:pt x="322533" y="68980"/>
                  </a:cubicBezTo>
                  <a:cubicBezTo>
                    <a:pt x="331160" y="65001"/>
                    <a:pt x="340452" y="60358"/>
                    <a:pt x="349079" y="56378"/>
                  </a:cubicBezTo>
                  <a:cubicBezTo>
                    <a:pt x="358370" y="52398"/>
                    <a:pt x="366998" y="48419"/>
                    <a:pt x="376289" y="44439"/>
                  </a:cubicBezTo>
                  <a:cubicBezTo>
                    <a:pt x="385580" y="40460"/>
                    <a:pt x="394871" y="37143"/>
                    <a:pt x="404162" y="33827"/>
                  </a:cubicBezTo>
                  <a:cubicBezTo>
                    <a:pt x="413453" y="30511"/>
                    <a:pt x="423408" y="27857"/>
                    <a:pt x="432699" y="24541"/>
                  </a:cubicBezTo>
                  <a:cubicBezTo>
                    <a:pt x="441990" y="21225"/>
                    <a:pt x="451944" y="19235"/>
                    <a:pt x="461899" y="16582"/>
                  </a:cubicBezTo>
                  <a:cubicBezTo>
                    <a:pt x="471854" y="14592"/>
                    <a:pt x="481145" y="11939"/>
                    <a:pt x="491100" y="10612"/>
                  </a:cubicBezTo>
                  <a:cubicBezTo>
                    <a:pt x="501054" y="8623"/>
                    <a:pt x="511009" y="7296"/>
                    <a:pt x="520964" y="5969"/>
                  </a:cubicBezTo>
                  <a:cubicBezTo>
                    <a:pt x="530919" y="4643"/>
                    <a:pt x="540873" y="3316"/>
                    <a:pt x="550828" y="2653"/>
                  </a:cubicBezTo>
                  <a:cubicBezTo>
                    <a:pt x="560783" y="1990"/>
                    <a:pt x="570737" y="1327"/>
                    <a:pt x="580692" y="663"/>
                  </a:cubicBezTo>
                  <a:cubicBezTo>
                    <a:pt x="590647" y="0"/>
                    <a:pt x="600602" y="0"/>
                    <a:pt x="610556" y="0"/>
                  </a:cubicBezTo>
                  <a:cubicBezTo>
                    <a:pt x="620511" y="0"/>
                    <a:pt x="630466" y="0"/>
                    <a:pt x="640421" y="663"/>
                  </a:cubicBezTo>
                  <a:cubicBezTo>
                    <a:pt x="650375" y="1327"/>
                    <a:pt x="660330" y="1990"/>
                    <a:pt x="670285" y="2653"/>
                  </a:cubicBezTo>
                  <a:cubicBezTo>
                    <a:pt x="680239" y="3316"/>
                    <a:pt x="690194" y="4643"/>
                    <a:pt x="700149" y="5969"/>
                  </a:cubicBezTo>
                  <a:cubicBezTo>
                    <a:pt x="710104" y="7296"/>
                    <a:pt x="720059" y="9286"/>
                    <a:pt x="730013" y="10612"/>
                  </a:cubicBezTo>
                  <a:cubicBezTo>
                    <a:pt x="739968" y="12602"/>
                    <a:pt x="749259" y="14592"/>
                    <a:pt x="759214" y="16582"/>
                  </a:cubicBezTo>
                  <a:cubicBezTo>
                    <a:pt x="769168" y="18572"/>
                    <a:pt x="778460" y="21225"/>
                    <a:pt x="788414" y="24541"/>
                  </a:cubicBezTo>
                  <a:cubicBezTo>
                    <a:pt x="798369" y="27857"/>
                    <a:pt x="807660" y="30511"/>
                    <a:pt x="816951" y="33827"/>
                  </a:cubicBezTo>
                  <a:cubicBezTo>
                    <a:pt x="826242" y="37143"/>
                    <a:pt x="835533" y="40460"/>
                    <a:pt x="844824" y="44439"/>
                  </a:cubicBezTo>
                  <a:cubicBezTo>
                    <a:pt x="854115" y="48419"/>
                    <a:pt x="863406" y="51735"/>
                    <a:pt x="872034" y="56378"/>
                  </a:cubicBezTo>
                  <a:cubicBezTo>
                    <a:pt x="881325" y="60358"/>
                    <a:pt x="889952" y="65001"/>
                    <a:pt x="898580" y="68980"/>
                  </a:cubicBezTo>
                  <a:cubicBezTo>
                    <a:pt x="907207" y="72960"/>
                    <a:pt x="915835" y="78266"/>
                    <a:pt x="924462" y="82909"/>
                  </a:cubicBezTo>
                  <a:cubicBezTo>
                    <a:pt x="933089" y="87552"/>
                    <a:pt x="941717" y="92858"/>
                    <a:pt x="949681" y="98164"/>
                  </a:cubicBezTo>
                  <a:cubicBezTo>
                    <a:pt x="957645" y="103470"/>
                    <a:pt x="966272" y="108776"/>
                    <a:pt x="974236" y="114746"/>
                  </a:cubicBezTo>
                  <a:cubicBezTo>
                    <a:pt x="982200" y="120715"/>
                    <a:pt x="990163" y="126022"/>
                    <a:pt x="998127" y="132654"/>
                  </a:cubicBezTo>
                  <a:cubicBezTo>
                    <a:pt x="1006091" y="139287"/>
                    <a:pt x="1013391" y="145256"/>
                    <a:pt x="1020691" y="151226"/>
                  </a:cubicBezTo>
                  <a:cubicBezTo>
                    <a:pt x="1027991" y="157859"/>
                    <a:pt x="1035291" y="164491"/>
                    <a:pt x="1042591" y="171124"/>
                  </a:cubicBezTo>
                  <a:cubicBezTo>
                    <a:pt x="1049891" y="177757"/>
                    <a:pt x="1056528" y="185053"/>
                    <a:pt x="1063164" y="191685"/>
                  </a:cubicBezTo>
                  <a:cubicBezTo>
                    <a:pt x="1069801" y="198981"/>
                    <a:pt x="1076437" y="206277"/>
                    <a:pt x="1083074" y="213573"/>
                  </a:cubicBezTo>
                  <a:cubicBezTo>
                    <a:pt x="1089710" y="220869"/>
                    <a:pt x="1095683" y="228165"/>
                    <a:pt x="1101656" y="236125"/>
                  </a:cubicBezTo>
                  <a:cubicBezTo>
                    <a:pt x="1107629" y="244084"/>
                    <a:pt x="1113602" y="251380"/>
                    <a:pt x="1118911" y="259339"/>
                  </a:cubicBezTo>
                  <a:cubicBezTo>
                    <a:pt x="1124220" y="267298"/>
                    <a:pt x="1129529" y="275258"/>
                    <a:pt x="1134839" y="283217"/>
                  </a:cubicBezTo>
                  <a:cubicBezTo>
                    <a:pt x="1140148" y="291176"/>
                    <a:pt x="1144793" y="299799"/>
                    <a:pt x="1149439" y="308421"/>
                  </a:cubicBezTo>
                  <a:cubicBezTo>
                    <a:pt x="1154084" y="317044"/>
                    <a:pt x="1158730" y="325666"/>
                    <a:pt x="1162712" y="334289"/>
                  </a:cubicBezTo>
                  <a:cubicBezTo>
                    <a:pt x="1166694" y="342911"/>
                    <a:pt x="1171339" y="351534"/>
                    <a:pt x="1174658" y="360156"/>
                  </a:cubicBezTo>
                  <a:cubicBezTo>
                    <a:pt x="1178639" y="368779"/>
                    <a:pt x="1181958" y="378065"/>
                    <a:pt x="1185276" y="386687"/>
                  </a:cubicBezTo>
                  <a:cubicBezTo>
                    <a:pt x="1188594" y="395973"/>
                    <a:pt x="1191912" y="404595"/>
                    <a:pt x="1194567" y="413881"/>
                  </a:cubicBezTo>
                  <a:cubicBezTo>
                    <a:pt x="1197221" y="423167"/>
                    <a:pt x="1199876" y="432453"/>
                    <a:pt x="1202530" y="441739"/>
                  </a:cubicBezTo>
                  <a:cubicBezTo>
                    <a:pt x="1205185" y="451024"/>
                    <a:pt x="1207176" y="460310"/>
                    <a:pt x="1209167" y="469596"/>
                  </a:cubicBezTo>
                  <a:cubicBezTo>
                    <a:pt x="1211158" y="478882"/>
                    <a:pt x="1213149" y="488168"/>
                    <a:pt x="1214476" y="498117"/>
                  </a:cubicBezTo>
                  <a:cubicBezTo>
                    <a:pt x="1215803" y="508066"/>
                    <a:pt x="1217131" y="517352"/>
                    <a:pt x="1218458" y="526637"/>
                  </a:cubicBezTo>
                  <a:cubicBezTo>
                    <a:pt x="1219122" y="535923"/>
                    <a:pt x="1220449" y="545872"/>
                    <a:pt x="1220449" y="555158"/>
                  </a:cubicBezTo>
                  <a:cubicBezTo>
                    <a:pt x="1221113" y="565107"/>
                    <a:pt x="1221113" y="574393"/>
                    <a:pt x="1221113" y="583679"/>
                  </a:cubicBezTo>
                  <a:close/>
                </a:path>
              </a:pathLst>
            </a:custGeom>
            <a:noFill/>
            <a:ln w="193982" cap="flat">
              <a:solidFill>
                <a:srgbClr val="DA0063"/>
              </a:solidFill>
              <a:prstDash val="solid"/>
              <a:miter/>
            </a:ln>
          </p:spPr>
          <p:txBody>
            <a:bodyPr rtlCol="0" anchor="ctr"/>
            <a:lstStyle/>
            <a:p>
              <a:endParaRPr lang="en-US" dirty="0"/>
            </a:p>
          </p:txBody>
        </p:sp>
      </p:grpSp>
      <p:sp>
        <p:nvSpPr>
          <p:cNvPr id="3" name="Title 2">
            <a:extLst>
              <a:ext uri="{FF2B5EF4-FFF2-40B4-BE49-F238E27FC236}">
                <a16:creationId xmlns:a16="http://schemas.microsoft.com/office/drawing/2014/main" id="{D9D5B5C5-2E24-DB44-D8CD-9B8E76C649F9}"/>
              </a:ext>
            </a:extLst>
          </p:cNvPr>
          <p:cNvSpPr>
            <a:spLocks noGrp="1"/>
          </p:cNvSpPr>
          <p:nvPr>
            <p:ph type="title"/>
          </p:nvPr>
        </p:nvSpPr>
        <p:spPr/>
        <p:txBody>
          <a:bodyPr/>
          <a:lstStyle/>
          <a:p>
            <a:pPr algn="ctr"/>
            <a:r>
              <a:rPr lang="en-US" dirty="0"/>
              <a:t>Continuous improvement.</a:t>
            </a:r>
          </a:p>
        </p:txBody>
      </p:sp>
      <p:sp>
        <p:nvSpPr>
          <p:cNvPr id="12" name="Text Placeholder 3">
            <a:extLst>
              <a:ext uri="{FF2B5EF4-FFF2-40B4-BE49-F238E27FC236}">
                <a16:creationId xmlns:a16="http://schemas.microsoft.com/office/drawing/2014/main" id="{672E6000-6C73-8823-E4C9-6BE7F3CE4583}"/>
              </a:ext>
            </a:extLst>
          </p:cNvPr>
          <p:cNvSpPr txBox="1">
            <a:spLocks/>
          </p:cNvSpPr>
          <p:nvPr/>
        </p:nvSpPr>
        <p:spPr>
          <a:xfrm>
            <a:off x="6096000" y="2240280"/>
            <a:ext cx="5181600" cy="3093720"/>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2" fontAlgn="ctr">
              <a:lnSpc>
                <a:spcPct val="100000"/>
              </a:lnSpc>
              <a:spcBef>
                <a:spcPts val="0"/>
              </a:spcBef>
              <a:buSzTx/>
              <a:tabLst/>
              <a:defRPr/>
            </a:pPr>
            <a:r>
              <a:rPr lang="en-US" sz="2400" b="1" dirty="0"/>
              <a:t>Kaizen defined. </a:t>
            </a:r>
            <a:r>
              <a:rPr lang="en-US" sz="2400" dirty="0"/>
              <a:t>Concept of creating small, positive changes top eventually reap major improvements.</a:t>
            </a:r>
          </a:p>
          <a:p>
            <a:pPr marR="0" lvl="2" fontAlgn="ctr">
              <a:lnSpc>
                <a:spcPct val="100000"/>
              </a:lnSpc>
              <a:spcBef>
                <a:spcPts val="0"/>
              </a:spcBef>
              <a:buSzTx/>
              <a:tabLst/>
              <a:defRPr/>
            </a:pPr>
            <a:r>
              <a:rPr lang="en-US" sz="2400" dirty="0"/>
              <a:t>Creates a ‘flywheel effect’ thru deep collaboration and communication between Alumni and undergraduates </a:t>
            </a:r>
          </a:p>
        </p:txBody>
      </p:sp>
      <p:sp>
        <p:nvSpPr>
          <p:cNvPr id="179" name="TextBox 178">
            <a:extLst>
              <a:ext uri="{FF2B5EF4-FFF2-40B4-BE49-F238E27FC236}">
                <a16:creationId xmlns:a16="http://schemas.microsoft.com/office/drawing/2014/main" id="{687B97DA-6746-5244-3349-B848957C61A9}"/>
              </a:ext>
            </a:extLst>
          </p:cNvPr>
          <p:cNvSpPr txBox="1"/>
          <p:nvPr/>
        </p:nvSpPr>
        <p:spPr>
          <a:xfrm>
            <a:off x="2135759" y="3237377"/>
            <a:ext cx="1201479" cy="637954"/>
          </a:xfrm>
          <a:prstGeom prst="rect">
            <a:avLst/>
          </a:prstGeom>
          <a:noFill/>
        </p:spPr>
        <p:txBody>
          <a:bodyPr wrap="square" lIns="0" tIns="0" rIns="0" bIns="0" rtlCol="0" anchor="ctr">
            <a:noAutofit/>
          </a:bodyPr>
          <a:lstStyle/>
          <a:p>
            <a:pPr algn="ctr"/>
            <a:r>
              <a:rPr lang="en-US" sz="1400" b="1" dirty="0"/>
              <a:t>Continuous Improvement cycle</a:t>
            </a:r>
          </a:p>
        </p:txBody>
      </p:sp>
      <p:sp>
        <p:nvSpPr>
          <p:cNvPr id="180" name="TextBox 179">
            <a:extLst>
              <a:ext uri="{FF2B5EF4-FFF2-40B4-BE49-F238E27FC236}">
                <a16:creationId xmlns:a16="http://schemas.microsoft.com/office/drawing/2014/main" id="{3A6985A6-01E6-46D9-5F8D-E5A87492E19B}"/>
              </a:ext>
            </a:extLst>
          </p:cNvPr>
          <p:cNvSpPr txBox="1"/>
          <p:nvPr/>
        </p:nvSpPr>
        <p:spPr>
          <a:xfrm>
            <a:off x="2337446" y="1747571"/>
            <a:ext cx="797441" cy="435190"/>
          </a:xfrm>
          <a:prstGeom prst="rect">
            <a:avLst/>
          </a:prstGeom>
          <a:noFill/>
        </p:spPr>
        <p:txBody>
          <a:bodyPr wrap="square" lIns="0" tIns="0" rIns="0" bIns="0" rtlCol="0" anchor="ctr">
            <a:noAutofit/>
          </a:bodyPr>
          <a:lstStyle/>
          <a:p>
            <a:pPr algn="ctr"/>
            <a:r>
              <a:rPr lang="en-US" sz="1100" dirty="0"/>
              <a:t>Identify Needs</a:t>
            </a:r>
          </a:p>
        </p:txBody>
      </p:sp>
      <p:sp>
        <p:nvSpPr>
          <p:cNvPr id="181" name="TextBox 180">
            <a:extLst>
              <a:ext uri="{FF2B5EF4-FFF2-40B4-BE49-F238E27FC236}">
                <a16:creationId xmlns:a16="http://schemas.microsoft.com/office/drawing/2014/main" id="{69861673-3133-B861-51DE-095E2F122E7B}"/>
              </a:ext>
            </a:extLst>
          </p:cNvPr>
          <p:cNvSpPr txBox="1"/>
          <p:nvPr/>
        </p:nvSpPr>
        <p:spPr>
          <a:xfrm>
            <a:off x="3760494" y="2898305"/>
            <a:ext cx="797441" cy="435190"/>
          </a:xfrm>
          <a:prstGeom prst="rect">
            <a:avLst/>
          </a:prstGeom>
          <a:noFill/>
        </p:spPr>
        <p:txBody>
          <a:bodyPr wrap="square" lIns="0" tIns="0" rIns="0" bIns="0" rtlCol="0" anchor="ctr">
            <a:noAutofit/>
          </a:bodyPr>
          <a:lstStyle/>
          <a:p>
            <a:pPr algn="ctr"/>
            <a:r>
              <a:rPr lang="en-US" sz="1100" dirty="0"/>
              <a:t>Create Solution</a:t>
            </a:r>
          </a:p>
        </p:txBody>
      </p:sp>
      <p:sp>
        <p:nvSpPr>
          <p:cNvPr id="182" name="TextBox 181">
            <a:extLst>
              <a:ext uri="{FF2B5EF4-FFF2-40B4-BE49-F238E27FC236}">
                <a16:creationId xmlns:a16="http://schemas.microsoft.com/office/drawing/2014/main" id="{47B9F6B5-2107-15F1-B51D-A76DB8604D53}"/>
              </a:ext>
            </a:extLst>
          </p:cNvPr>
          <p:cNvSpPr txBox="1"/>
          <p:nvPr/>
        </p:nvSpPr>
        <p:spPr>
          <a:xfrm>
            <a:off x="3559305" y="4465939"/>
            <a:ext cx="797441" cy="435190"/>
          </a:xfrm>
          <a:prstGeom prst="rect">
            <a:avLst/>
          </a:prstGeom>
          <a:noFill/>
        </p:spPr>
        <p:txBody>
          <a:bodyPr wrap="square" lIns="0" tIns="0" rIns="0" bIns="0" rtlCol="0" anchor="ctr">
            <a:noAutofit/>
          </a:bodyPr>
          <a:lstStyle/>
          <a:p>
            <a:pPr algn="ctr"/>
            <a:r>
              <a:rPr lang="en-US" sz="1100" dirty="0"/>
              <a:t>Test Solution</a:t>
            </a:r>
          </a:p>
        </p:txBody>
      </p:sp>
      <p:sp>
        <p:nvSpPr>
          <p:cNvPr id="183" name="TextBox 182">
            <a:extLst>
              <a:ext uri="{FF2B5EF4-FFF2-40B4-BE49-F238E27FC236}">
                <a16:creationId xmlns:a16="http://schemas.microsoft.com/office/drawing/2014/main" id="{8A966F25-268A-8032-5893-A3185861BCD7}"/>
              </a:ext>
            </a:extLst>
          </p:cNvPr>
          <p:cNvSpPr txBox="1"/>
          <p:nvPr/>
        </p:nvSpPr>
        <p:spPr>
          <a:xfrm>
            <a:off x="1218535" y="4465939"/>
            <a:ext cx="797441" cy="435190"/>
          </a:xfrm>
          <a:prstGeom prst="rect">
            <a:avLst/>
          </a:prstGeom>
          <a:noFill/>
        </p:spPr>
        <p:txBody>
          <a:bodyPr wrap="square" lIns="0" tIns="0" rIns="0" bIns="0" rtlCol="0" anchor="ctr">
            <a:noAutofit/>
          </a:bodyPr>
          <a:lstStyle/>
          <a:p>
            <a:pPr algn="ctr"/>
            <a:r>
              <a:rPr lang="en-US" sz="1100" dirty="0"/>
              <a:t>Analyze Results</a:t>
            </a:r>
          </a:p>
        </p:txBody>
      </p:sp>
      <p:sp>
        <p:nvSpPr>
          <p:cNvPr id="184" name="TextBox 183">
            <a:extLst>
              <a:ext uri="{FF2B5EF4-FFF2-40B4-BE49-F238E27FC236}">
                <a16:creationId xmlns:a16="http://schemas.microsoft.com/office/drawing/2014/main" id="{B36CE0B2-7467-3D5E-276A-92747D2B7C85}"/>
              </a:ext>
            </a:extLst>
          </p:cNvPr>
          <p:cNvSpPr txBox="1"/>
          <p:nvPr/>
        </p:nvSpPr>
        <p:spPr>
          <a:xfrm>
            <a:off x="853105" y="2887050"/>
            <a:ext cx="797441" cy="435190"/>
          </a:xfrm>
          <a:prstGeom prst="rect">
            <a:avLst/>
          </a:prstGeom>
          <a:noFill/>
        </p:spPr>
        <p:txBody>
          <a:bodyPr wrap="square" lIns="0" tIns="0" rIns="0" bIns="0" rtlCol="0" anchor="ctr">
            <a:noAutofit/>
          </a:bodyPr>
          <a:lstStyle/>
          <a:p>
            <a:pPr algn="ctr"/>
            <a:r>
              <a:rPr lang="en-US" sz="1100" dirty="0"/>
              <a:t>Standardize &amp; Adopt</a:t>
            </a:r>
          </a:p>
        </p:txBody>
      </p:sp>
    </p:spTree>
    <p:extLst>
      <p:ext uri="{BB962C8B-B14F-4D97-AF65-F5344CB8AC3E}">
        <p14:creationId xmlns:p14="http://schemas.microsoft.com/office/powerpoint/2010/main" val="1787195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Governance</a:t>
            </a:r>
            <a:br>
              <a:rPr lang="en-US" sz="4400" dirty="0"/>
            </a:br>
            <a:endParaRPr lang="en-US" sz="4400" dirty="0"/>
          </a:p>
        </p:txBody>
      </p:sp>
    </p:spTree>
    <p:extLst>
      <p:ext uri="{BB962C8B-B14F-4D97-AF65-F5344CB8AC3E}">
        <p14:creationId xmlns:p14="http://schemas.microsoft.com/office/powerpoint/2010/main" val="369979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9BF0DD5-1F46-EE99-C485-C2F4B837257A}"/>
              </a:ext>
            </a:extLst>
          </p:cNvPr>
          <p:cNvCxnSpPr>
            <a:cxnSpLocks/>
          </p:cNvCxnSpPr>
          <p:nvPr/>
        </p:nvCxnSpPr>
        <p:spPr>
          <a:xfrm>
            <a:off x="8919633" y="3112770"/>
            <a:ext cx="0" cy="4823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E76A-2952-1098-72D0-A51AF58CEBD8}"/>
              </a:ext>
            </a:extLst>
          </p:cNvPr>
          <p:cNvCxnSpPr>
            <a:cxnSpLocks/>
          </p:cNvCxnSpPr>
          <p:nvPr/>
        </p:nvCxnSpPr>
        <p:spPr>
          <a:xfrm>
            <a:off x="7238212" y="3176588"/>
            <a:ext cx="0" cy="6492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58123C-D03D-32FD-29BF-BC7986D3722C}"/>
              </a:ext>
            </a:extLst>
          </p:cNvPr>
          <p:cNvCxnSpPr>
            <a:cxnSpLocks/>
          </p:cNvCxnSpPr>
          <p:nvPr/>
        </p:nvCxnSpPr>
        <p:spPr>
          <a:xfrm>
            <a:off x="5543542" y="3102957"/>
            <a:ext cx="0" cy="4823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7421A5-DAB3-FC2D-7ACE-BBCD7660B526}"/>
              </a:ext>
            </a:extLst>
          </p:cNvPr>
          <p:cNvCxnSpPr>
            <a:cxnSpLocks/>
          </p:cNvCxnSpPr>
          <p:nvPr/>
        </p:nvCxnSpPr>
        <p:spPr>
          <a:xfrm>
            <a:off x="3652040" y="3094686"/>
            <a:ext cx="0" cy="4823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4C9D14-22FD-8B43-D843-402AD7CE51E7}"/>
              </a:ext>
            </a:extLst>
          </p:cNvPr>
          <p:cNvCxnSpPr>
            <a:cxnSpLocks/>
          </p:cNvCxnSpPr>
          <p:nvPr/>
        </p:nvCxnSpPr>
        <p:spPr>
          <a:xfrm>
            <a:off x="1880327" y="3096063"/>
            <a:ext cx="0" cy="4823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4ACA6E-23D0-6BAF-D1DA-4B5518ACE217}"/>
              </a:ext>
            </a:extLst>
          </p:cNvPr>
          <p:cNvCxnSpPr>
            <a:cxnSpLocks/>
          </p:cNvCxnSpPr>
          <p:nvPr/>
        </p:nvCxnSpPr>
        <p:spPr>
          <a:xfrm flipH="1">
            <a:off x="7238212" y="2916869"/>
            <a:ext cx="2" cy="26628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4FF94F-6147-1591-7744-B26E0EC1EB2A}"/>
              </a:ext>
            </a:extLst>
          </p:cNvPr>
          <p:cNvCxnSpPr>
            <a:cxnSpLocks/>
          </p:cNvCxnSpPr>
          <p:nvPr/>
        </p:nvCxnSpPr>
        <p:spPr>
          <a:xfrm>
            <a:off x="10699536" y="3118171"/>
            <a:ext cx="0" cy="4823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F06B0E93-62C7-3499-F253-7ADCE8C4A95F}"/>
              </a:ext>
            </a:extLst>
          </p:cNvPr>
          <p:cNvCxnSpPr>
            <a:cxnSpLocks/>
          </p:cNvCxnSpPr>
          <p:nvPr/>
        </p:nvCxnSpPr>
        <p:spPr>
          <a:xfrm rot="5400000">
            <a:off x="4390123" y="374100"/>
            <a:ext cx="338295" cy="5357887"/>
          </a:xfrm>
          <a:prstGeom prst="bentConnector3">
            <a:avLst>
              <a:gd name="adj1" fmla="val 50000"/>
            </a:avLst>
          </a:prstGeom>
          <a:ln>
            <a:noFill/>
          </a:ln>
        </p:spPr>
        <p:style>
          <a:lnRef idx="1">
            <a:schemeClr val="accent4"/>
          </a:lnRef>
          <a:fillRef idx="0">
            <a:schemeClr val="accent4"/>
          </a:fillRef>
          <a:effectRef idx="0">
            <a:schemeClr val="accent4"/>
          </a:effectRef>
          <a:fontRef idx="minor">
            <a:schemeClr val="tx1"/>
          </a:fontRef>
        </p:style>
      </p:cxnSp>
      <p:cxnSp>
        <p:nvCxnSpPr>
          <p:cNvPr id="79" name="Straight Connector 78">
            <a:extLst>
              <a:ext uri="{FF2B5EF4-FFF2-40B4-BE49-F238E27FC236}">
                <a16:creationId xmlns:a16="http://schemas.microsoft.com/office/drawing/2014/main" id="{E31B580F-7B6E-6FB7-847A-7595033D67E9}"/>
              </a:ext>
            </a:extLst>
          </p:cNvPr>
          <p:cNvCxnSpPr>
            <a:cxnSpLocks/>
          </p:cNvCxnSpPr>
          <p:nvPr/>
        </p:nvCxnSpPr>
        <p:spPr>
          <a:xfrm>
            <a:off x="10491396" y="3196413"/>
            <a:ext cx="0" cy="6492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CEFD2AA-80FB-43FE-85B6-6FB2E48BE91A}"/>
              </a:ext>
            </a:extLst>
          </p:cNvPr>
          <p:cNvCxnSpPr>
            <a:cxnSpLocks/>
          </p:cNvCxnSpPr>
          <p:nvPr/>
        </p:nvCxnSpPr>
        <p:spPr>
          <a:xfrm>
            <a:off x="7551282" y="3176589"/>
            <a:ext cx="0" cy="64922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F03C3A-B6A2-782A-64AA-6DE46AC16F34}"/>
              </a:ext>
            </a:extLst>
          </p:cNvPr>
          <p:cNvSpPr>
            <a:spLocks noGrp="1"/>
          </p:cNvSpPr>
          <p:nvPr>
            <p:ph type="title"/>
          </p:nvPr>
        </p:nvSpPr>
        <p:spPr>
          <a:xfrm>
            <a:off x="918875" y="-813816"/>
            <a:ext cx="10363200" cy="1627632"/>
          </a:xfrm>
        </p:spPr>
        <p:txBody>
          <a:bodyPr/>
          <a:lstStyle/>
          <a:p>
            <a:r>
              <a:rPr lang="en-US" dirty="0"/>
              <a:t>Governance model.</a:t>
            </a:r>
          </a:p>
        </p:txBody>
      </p:sp>
      <p:sp>
        <p:nvSpPr>
          <p:cNvPr id="6" name="Rectangle 5">
            <a:extLst>
              <a:ext uri="{FF2B5EF4-FFF2-40B4-BE49-F238E27FC236}">
                <a16:creationId xmlns:a16="http://schemas.microsoft.com/office/drawing/2014/main" id="{893450E2-19DE-FB10-EE3C-28E57A841641}"/>
              </a:ext>
            </a:extLst>
          </p:cNvPr>
          <p:cNvSpPr/>
          <p:nvPr/>
        </p:nvSpPr>
        <p:spPr>
          <a:xfrm>
            <a:off x="8379931" y="407646"/>
            <a:ext cx="3278234" cy="1562611"/>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bg2"/>
                </a:solidFill>
                <a:latin typeface="Avenir Next" panose="020B0503020202020204" pitchFamily="34" charset="0"/>
              </a:rPr>
              <a:t>Executive Sponsor</a:t>
            </a:r>
          </a:p>
        </p:txBody>
      </p:sp>
      <p:sp>
        <p:nvSpPr>
          <p:cNvPr id="7" name="Rounded Rectangle 6">
            <a:extLst>
              <a:ext uri="{FF2B5EF4-FFF2-40B4-BE49-F238E27FC236}">
                <a16:creationId xmlns:a16="http://schemas.microsoft.com/office/drawing/2014/main" id="{2C73BEED-FA22-04BA-726F-9BE3AC409E84}"/>
              </a:ext>
            </a:extLst>
          </p:cNvPr>
          <p:cNvSpPr/>
          <p:nvPr/>
        </p:nvSpPr>
        <p:spPr>
          <a:xfrm>
            <a:off x="8642780" y="858939"/>
            <a:ext cx="2331720" cy="3566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venir Next" panose="020B0503020202020204" pitchFamily="34" charset="0"/>
              </a:rPr>
              <a:t>Alumni &amp; UG Leadership Board</a:t>
            </a:r>
          </a:p>
        </p:txBody>
      </p:sp>
      <p:sp>
        <p:nvSpPr>
          <p:cNvPr id="10" name="Rectangle 9">
            <a:extLst>
              <a:ext uri="{FF2B5EF4-FFF2-40B4-BE49-F238E27FC236}">
                <a16:creationId xmlns:a16="http://schemas.microsoft.com/office/drawing/2014/main" id="{04A31714-3B6C-A4FA-6D58-F9CBC14EDA3A}"/>
              </a:ext>
            </a:extLst>
          </p:cNvPr>
          <p:cNvSpPr/>
          <p:nvPr/>
        </p:nvSpPr>
        <p:spPr>
          <a:xfrm>
            <a:off x="918876" y="2172027"/>
            <a:ext cx="10739290" cy="427832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b="1" dirty="0">
              <a:solidFill>
                <a:schemeClr val="tx2"/>
              </a:solidFill>
              <a:latin typeface="Avenir Next" panose="020B0503020202020204" pitchFamily="34" charset="0"/>
            </a:endParaRPr>
          </a:p>
          <a:p>
            <a:r>
              <a:rPr lang="en-US" sz="1400" b="1" dirty="0">
                <a:solidFill>
                  <a:schemeClr val="tx2"/>
                </a:solidFill>
                <a:latin typeface="Avenir Next" panose="020B0503020202020204" pitchFamily="34" charset="0"/>
              </a:rPr>
              <a:t>    </a:t>
            </a:r>
          </a:p>
        </p:txBody>
      </p:sp>
      <p:sp>
        <p:nvSpPr>
          <p:cNvPr id="12" name="TextBox 11">
            <a:extLst>
              <a:ext uri="{FF2B5EF4-FFF2-40B4-BE49-F238E27FC236}">
                <a16:creationId xmlns:a16="http://schemas.microsoft.com/office/drawing/2014/main" id="{0606E08D-88AC-FB7F-0E10-83C5CB46D2D8}"/>
              </a:ext>
            </a:extLst>
          </p:cNvPr>
          <p:cNvSpPr txBox="1"/>
          <p:nvPr/>
        </p:nvSpPr>
        <p:spPr>
          <a:xfrm>
            <a:off x="8667242" y="1305511"/>
            <a:ext cx="2331720" cy="507831"/>
          </a:xfrm>
          <a:prstGeom prst="rect">
            <a:avLst/>
          </a:prstGeom>
          <a:noFill/>
        </p:spPr>
        <p:txBody>
          <a:bodyPr wrap="square" lIns="0" tIns="0" rIns="0" bIns="0" rtlCol="0">
            <a:spAutoFit/>
          </a:bodyPr>
          <a:lstStyle/>
          <a:p>
            <a:r>
              <a:rPr lang="en-US" sz="1100" dirty="0">
                <a:solidFill>
                  <a:schemeClr val="tx1">
                    <a:lumMod val="65000"/>
                    <a:lumOff val="35000"/>
                  </a:schemeClr>
                </a:solidFill>
                <a:latin typeface="Avenir Next" panose="020B0503020202020204" pitchFamily="34" charset="0"/>
              </a:rPr>
              <a:t>Standing agenda item at monthly board meeting to clear roadblocks, approve funding, provide guidance and support.</a:t>
            </a:r>
          </a:p>
        </p:txBody>
      </p:sp>
      <p:sp>
        <p:nvSpPr>
          <p:cNvPr id="14" name="TextBox 13">
            <a:extLst>
              <a:ext uri="{FF2B5EF4-FFF2-40B4-BE49-F238E27FC236}">
                <a16:creationId xmlns:a16="http://schemas.microsoft.com/office/drawing/2014/main" id="{8685CF4D-9BB3-7C55-DDDF-FE7E2B810E03}"/>
              </a:ext>
            </a:extLst>
          </p:cNvPr>
          <p:cNvSpPr txBox="1"/>
          <p:nvPr/>
        </p:nvSpPr>
        <p:spPr>
          <a:xfrm>
            <a:off x="1019422" y="2272937"/>
            <a:ext cx="4601657" cy="646331"/>
          </a:xfrm>
          <a:prstGeom prst="rect">
            <a:avLst/>
          </a:prstGeom>
          <a:noFill/>
        </p:spPr>
        <p:txBody>
          <a:bodyPr wrap="square" rtlCol="0">
            <a:spAutoFit/>
          </a:bodyPr>
          <a:lstStyle/>
          <a:p>
            <a:r>
              <a:rPr lang="en-US" sz="1200" dirty="0">
                <a:solidFill>
                  <a:schemeClr val="tx1">
                    <a:lumMod val="65000"/>
                    <a:lumOff val="35000"/>
                  </a:schemeClr>
                </a:solidFill>
                <a:latin typeface="Avenir Next" panose="020B0503020202020204" pitchFamily="34" charset="0"/>
              </a:rPr>
              <a:t>Alumni and undergrad leads are appointed annually and are accountable for program execution. They are primary point of contact for the day-to-day operations and execution of activities and events.</a:t>
            </a:r>
          </a:p>
        </p:txBody>
      </p:sp>
      <p:sp>
        <p:nvSpPr>
          <p:cNvPr id="16" name="Rounded Rectangle 15">
            <a:extLst>
              <a:ext uri="{FF2B5EF4-FFF2-40B4-BE49-F238E27FC236}">
                <a16:creationId xmlns:a16="http://schemas.microsoft.com/office/drawing/2014/main" id="{10ED01EC-558B-C448-FF4C-9E4318A43519}"/>
              </a:ext>
            </a:extLst>
          </p:cNvPr>
          <p:cNvSpPr/>
          <p:nvPr/>
        </p:nvSpPr>
        <p:spPr>
          <a:xfrm>
            <a:off x="1152139" y="4053883"/>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Mentor</a:t>
            </a:r>
          </a:p>
        </p:txBody>
      </p:sp>
      <p:sp>
        <p:nvSpPr>
          <p:cNvPr id="52" name="Rounded Rectangle 51">
            <a:extLst>
              <a:ext uri="{FF2B5EF4-FFF2-40B4-BE49-F238E27FC236}">
                <a16:creationId xmlns:a16="http://schemas.microsoft.com/office/drawing/2014/main" id="{36691BA3-5936-2C6F-19B6-A4484538C52F}"/>
              </a:ext>
            </a:extLst>
          </p:cNvPr>
          <p:cNvSpPr/>
          <p:nvPr/>
        </p:nvSpPr>
        <p:spPr>
          <a:xfrm>
            <a:off x="5959523" y="2271710"/>
            <a:ext cx="2557379" cy="6487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dirty="0">
                <a:latin typeface="Avenir Next"/>
              </a:rPr>
              <a:t>Program Ownership</a:t>
            </a:r>
          </a:p>
        </p:txBody>
      </p:sp>
      <p:sp>
        <p:nvSpPr>
          <p:cNvPr id="53" name="Rounded Rectangle 52">
            <a:extLst>
              <a:ext uri="{FF2B5EF4-FFF2-40B4-BE49-F238E27FC236}">
                <a16:creationId xmlns:a16="http://schemas.microsoft.com/office/drawing/2014/main" id="{63C39391-BCFF-C5A8-D1FA-214485B36346}"/>
              </a:ext>
            </a:extLst>
          </p:cNvPr>
          <p:cNvSpPr/>
          <p:nvPr/>
        </p:nvSpPr>
        <p:spPr>
          <a:xfrm>
            <a:off x="1152139" y="3284419"/>
            <a:ext cx="1456374" cy="6492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Alumni Program Lead</a:t>
            </a:r>
          </a:p>
        </p:txBody>
      </p:sp>
      <p:sp>
        <p:nvSpPr>
          <p:cNvPr id="54" name="Rounded Rectangle 53">
            <a:extLst>
              <a:ext uri="{FF2B5EF4-FFF2-40B4-BE49-F238E27FC236}">
                <a16:creationId xmlns:a16="http://schemas.microsoft.com/office/drawing/2014/main" id="{E817C6FF-69F9-50F8-89E6-93925208923D}"/>
              </a:ext>
            </a:extLst>
          </p:cNvPr>
          <p:cNvSpPr/>
          <p:nvPr/>
        </p:nvSpPr>
        <p:spPr>
          <a:xfrm>
            <a:off x="2923107" y="3284419"/>
            <a:ext cx="1456374" cy="64922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Undergrad Program Lead</a:t>
            </a:r>
          </a:p>
        </p:txBody>
      </p:sp>
      <p:sp>
        <p:nvSpPr>
          <p:cNvPr id="55" name="Rounded Rectangle 54">
            <a:extLst>
              <a:ext uri="{FF2B5EF4-FFF2-40B4-BE49-F238E27FC236}">
                <a16:creationId xmlns:a16="http://schemas.microsoft.com/office/drawing/2014/main" id="{FAFA93BD-76F3-3EAF-8671-110E2204DA72}"/>
              </a:ext>
            </a:extLst>
          </p:cNvPr>
          <p:cNvSpPr/>
          <p:nvPr/>
        </p:nvSpPr>
        <p:spPr>
          <a:xfrm>
            <a:off x="6465043" y="3284419"/>
            <a:ext cx="1447536" cy="6492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Social Marketing Manager</a:t>
            </a:r>
          </a:p>
        </p:txBody>
      </p:sp>
      <p:cxnSp>
        <p:nvCxnSpPr>
          <p:cNvPr id="64" name="Straight Connector 63">
            <a:extLst>
              <a:ext uri="{FF2B5EF4-FFF2-40B4-BE49-F238E27FC236}">
                <a16:creationId xmlns:a16="http://schemas.microsoft.com/office/drawing/2014/main" id="{7EB9D2FA-442B-168D-C554-24C736B61823}"/>
              </a:ext>
            </a:extLst>
          </p:cNvPr>
          <p:cNvCxnSpPr>
            <a:cxnSpLocks/>
          </p:cNvCxnSpPr>
          <p:nvPr/>
        </p:nvCxnSpPr>
        <p:spPr>
          <a:xfrm>
            <a:off x="10142184" y="1970257"/>
            <a:ext cx="0" cy="20177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Elbow Connector 40">
            <a:extLst>
              <a:ext uri="{FF2B5EF4-FFF2-40B4-BE49-F238E27FC236}">
                <a16:creationId xmlns:a16="http://schemas.microsoft.com/office/drawing/2014/main" id="{7C49EF23-53E6-E4B2-91D0-C27846C199F7}"/>
              </a:ext>
            </a:extLst>
          </p:cNvPr>
          <p:cNvCxnSpPr>
            <a:cxnSpLocks/>
          </p:cNvCxnSpPr>
          <p:nvPr/>
        </p:nvCxnSpPr>
        <p:spPr>
          <a:xfrm>
            <a:off x="7238214" y="3191150"/>
            <a:ext cx="2678412" cy="649224"/>
          </a:xfrm>
          <a:prstGeom prst="bentConnector3">
            <a:avLst>
              <a:gd name="adj1" fmla="val 99958"/>
            </a:avLst>
          </a:prstGeom>
          <a:ln>
            <a:noFill/>
          </a:ln>
        </p:spPr>
        <p:style>
          <a:lnRef idx="1">
            <a:schemeClr val="accent4"/>
          </a:lnRef>
          <a:fillRef idx="0">
            <a:schemeClr val="accent4"/>
          </a:fillRef>
          <a:effectRef idx="0">
            <a:schemeClr val="accent4"/>
          </a:effectRef>
          <a:fontRef idx="minor">
            <a:schemeClr val="tx1"/>
          </a:fontRef>
        </p:style>
      </p:cxnSp>
      <p:sp>
        <p:nvSpPr>
          <p:cNvPr id="94" name="Rounded Rectangle 15">
            <a:extLst>
              <a:ext uri="{FF2B5EF4-FFF2-40B4-BE49-F238E27FC236}">
                <a16:creationId xmlns:a16="http://schemas.microsoft.com/office/drawing/2014/main" id="{62A6E0F8-EF91-B5E7-D76C-716B5A9A3EA2}"/>
              </a:ext>
            </a:extLst>
          </p:cNvPr>
          <p:cNvSpPr/>
          <p:nvPr/>
        </p:nvSpPr>
        <p:spPr>
          <a:xfrm>
            <a:off x="1155317" y="4743751"/>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Mentor</a:t>
            </a:r>
          </a:p>
        </p:txBody>
      </p:sp>
      <p:sp>
        <p:nvSpPr>
          <p:cNvPr id="95" name="Rounded Rectangle 15">
            <a:extLst>
              <a:ext uri="{FF2B5EF4-FFF2-40B4-BE49-F238E27FC236}">
                <a16:creationId xmlns:a16="http://schemas.microsoft.com/office/drawing/2014/main" id="{AB8457D2-DD07-B18F-CD41-616CF999C3E1}"/>
              </a:ext>
            </a:extLst>
          </p:cNvPr>
          <p:cNvSpPr/>
          <p:nvPr/>
        </p:nvSpPr>
        <p:spPr>
          <a:xfrm>
            <a:off x="1152138" y="5429089"/>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Mentor</a:t>
            </a:r>
          </a:p>
        </p:txBody>
      </p:sp>
      <p:cxnSp>
        <p:nvCxnSpPr>
          <p:cNvPr id="8" name="Straight Connector 7">
            <a:extLst>
              <a:ext uri="{FF2B5EF4-FFF2-40B4-BE49-F238E27FC236}">
                <a16:creationId xmlns:a16="http://schemas.microsoft.com/office/drawing/2014/main" id="{0DAEE6E2-443F-9699-68B4-EC84927D2307}"/>
              </a:ext>
            </a:extLst>
          </p:cNvPr>
          <p:cNvCxnSpPr>
            <a:cxnSpLocks/>
          </p:cNvCxnSpPr>
          <p:nvPr/>
        </p:nvCxnSpPr>
        <p:spPr>
          <a:xfrm>
            <a:off x="1880327" y="3092619"/>
            <a:ext cx="8836627" cy="2359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ounded Rectangle 52">
            <a:extLst>
              <a:ext uri="{FF2B5EF4-FFF2-40B4-BE49-F238E27FC236}">
                <a16:creationId xmlns:a16="http://schemas.microsoft.com/office/drawing/2014/main" id="{34A80DBC-9057-E54A-9ACE-0FD0776973D6}"/>
              </a:ext>
            </a:extLst>
          </p:cNvPr>
          <p:cNvSpPr/>
          <p:nvPr/>
        </p:nvSpPr>
        <p:spPr>
          <a:xfrm>
            <a:off x="9989301" y="3284419"/>
            <a:ext cx="1456374" cy="6492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Alumni Speakers</a:t>
            </a:r>
          </a:p>
        </p:txBody>
      </p:sp>
      <p:sp>
        <p:nvSpPr>
          <p:cNvPr id="9" name="Rounded Rectangle 52">
            <a:extLst>
              <a:ext uri="{FF2B5EF4-FFF2-40B4-BE49-F238E27FC236}">
                <a16:creationId xmlns:a16="http://schemas.microsoft.com/office/drawing/2014/main" id="{268162C9-9642-DD15-2C0B-82A4A1716AA5}"/>
              </a:ext>
            </a:extLst>
          </p:cNvPr>
          <p:cNvSpPr/>
          <p:nvPr/>
        </p:nvSpPr>
        <p:spPr>
          <a:xfrm>
            <a:off x="4692549" y="3284419"/>
            <a:ext cx="1456374" cy="64922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Company POCs</a:t>
            </a:r>
          </a:p>
        </p:txBody>
      </p:sp>
      <p:sp>
        <p:nvSpPr>
          <p:cNvPr id="28" name="Rounded Rectangle 15">
            <a:extLst>
              <a:ext uri="{FF2B5EF4-FFF2-40B4-BE49-F238E27FC236}">
                <a16:creationId xmlns:a16="http://schemas.microsoft.com/office/drawing/2014/main" id="{BA8010AE-EC2C-CAEC-78D6-6D3F9510B31D}"/>
              </a:ext>
            </a:extLst>
          </p:cNvPr>
          <p:cNvSpPr/>
          <p:nvPr/>
        </p:nvSpPr>
        <p:spPr>
          <a:xfrm>
            <a:off x="2930624" y="4053883"/>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Mentoree</a:t>
            </a:r>
          </a:p>
        </p:txBody>
      </p:sp>
      <p:sp>
        <p:nvSpPr>
          <p:cNvPr id="29" name="Rounded Rectangle 15">
            <a:extLst>
              <a:ext uri="{FF2B5EF4-FFF2-40B4-BE49-F238E27FC236}">
                <a16:creationId xmlns:a16="http://schemas.microsoft.com/office/drawing/2014/main" id="{10340D66-8949-E604-8AF3-9FCC2F9A10DA}"/>
              </a:ext>
            </a:extLst>
          </p:cNvPr>
          <p:cNvSpPr/>
          <p:nvPr/>
        </p:nvSpPr>
        <p:spPr>
          <a:xfrm>
            <a:off x="2933802" y="4743751"/>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Mentoree</a:t>
            </a:r>
          </a:p>
        </p:txBody>
      </p:sp>
      <p:sp>
        <p:nvSpPr>
          <p:cNvPr id="30" name="Rounded Rectangle 15">
            <a:extLst>
              <a:ext uri="{FF2B5EF4-FFF2-40B4-BE49-F238E27FC236}">
                <a16:creationId xmlns:a16="http://schemas.microsoft.com/office/drawing/2014/main" id="{48BC4AB6-94AF-AC7C-4182-404DB907A876}"/>
              </a:ext>
            </a:extLst>
          </p:cNvPr>
          <p:cNvSpPr/>
          <p:nvPr/>
        </p:nvSpPr>
        <p:spPr>
          <a:xfrm>
            <a:off x="2930623" y="5429089"/>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Mentoree</a:t>
            </a:r>
          </a:p>
        </p:txBody>
      </p:sp>
      <p:sp>
        <p:nvSpPr>
          <p:cNvPr id="31" name="Rounded Rectangle 15">
            <a:extLst>
              <a:ext uri="{FF2B5EF4-FFF2-40B4-BE49-F238E27FC236}">
                <a16:creationId xmlns:a16="http://schemas.microsoft.com/office/drawing/2014/main" id="{45FFEA76-5A42-2E26-5395-C3B2778AEC46}"/>
              </a:ext>
            </a:extLst>
          </p:cNvPr>
          <p:cNvSpPr/>
          <p:nvPr/>
        </p:nvSpPr>
        <p:spPr>
          <a:xfrm>
            <a:off x="4709109" y="4053883"/>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Company 1</a:t>
            </a:r>
          </a:p>
        </p:txBody>
      </p:sp>
      <p:sp>
        <p:nvSpPr>
          <p:cNvPr id="32" name="Rounded Rectangle 15">
            <a:extLst>
              <a:ext uri="{FF2B5EF4-FFF2-40B4-BE49-F238E27FC236}">
                <a16:creationId xmlns:a16="http://schemas.microsoft.com/office/drawing/2014/main" id="{3DF78715-85E5-6073-B169-FDAC3003EF07}"/>
              </a:ext>
            </a:extLst>
          </p:cNvPr>
          <p:cNvSpPr/>
          <p:nvPr/>
        </p:nvSpPr>
        <p:spPr>
          <a:xfrm>
            <a:off x="4712287" y="4743751"/>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Company 2</a:t>
            </a:r>
          </a:p>
        </p:txBody>
      </p:sp>
      <p:sp>
        <p:nvSpPr>
          <p:cNvPr id="33" name="Rounded Rectangle 15">
            <a:extLst>
              <a:ext uri="{FF2B5EF4-FFF2-40B4-BE49-F238E27FC236}">
                <a16:creationId xmlns:a16="http://schemas.microsoft.com/office/drawing/2014/main" id="{01E7124C-68AC-363C-E308-C3B2FF24E31F}"/>
              </a:ext>
            </a:extLst>
          </p:cNvPr>
          <p:cNvSpPr/>
          <p:nvPr/>
        </p:nvSpPr>
        <p:spPr>
          <a:xfrm>
            <a:off x="4709108" y="5429089"/>
            <a:ext cx="1456374" cy="649224"/>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dirty="0">
                <a:solidFill>
                  <a:schemeClr val="bg1"/>
                </a:solidFill>
                <a:latin typeface="Avenir Next" panose="020B0503020202020204" pitchFamily="34" charset="0"/>
              </a:rPr>
              <a:t>Company N</a:t>
            </a:r>
          </a:p>
        </p:txBody>
      </p:sp>
      <p:sp>
        <p:nvSpPr>
          <p:cNvPr id="44" name="Rounded Rectangle 52">
            <a:extLst>
              <a:ext uri="{FF2B5EF4-FFF2-40B4-BE49-F238E27FC236}">
                <a16:creationId xmlns:a16="http://schemas.microsoft.com/office/drawing/2014/main" id="{175BE43A-5A58-D01E-53EC-BCE9723DD513}"/>
              </a:ext>
            </a:extLst>
          </p:cNvPr>
          <p:cNvSpPr/>
          <p:nvPr/>
        </p:nvSpPr>
        <p:spPr>
          <a:xfrm>
            <a:off x="9989301" y="4053883"/>
            <a:ext cx="1456374" cy="6492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Alumni Speakers</a:t>
            </a:r>
          </a:p>
        </p:txBody>
      </p:sp>
      <p:sp>
        <p:nvSpPr>
          <p:cNvPr id="45" name="Rounded Rectangle 52">
            <a:extLst>
              <a:ext uri="{FF2B5EF4-FFF2-40B4-BE49-F238E27FC236}">
                <a16:creationId xmlns:a16="http://schemas.microsoft.com/office/drawing/2014/main" id="{F614EF74-7CC7-8062-A0B7-92577E9528A8}"/>
              </a:ext>
            </a:extLst>
          </p:cNvPr>
          <p:cNvSpPr/>
          <p:nvPr/>
        </p:nvSpPr>
        <p:spPr>
          <a:xfrm>
            <a:off x="9989301" y="4743751"/>
            <a:ext cx="1456374" cy="6492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Alumni Speakers</a:t>
            </a:r>
          </a:p>
        </p:txBody>
      </p:sp>
      <p:sp>
        <p:nvSpPr>
          <p:cNvPr id="46" name="Rounded Rectangle 52">
            <a:extLst>
              <a:ext uri="{FF2B5EF4-FFF2-40B4-BE49-F238E27FC236}">
                <a16:creationId xmlns:a16="http://schemas.microsoft.com/office/drawing/2014/main" id="{166434CA-B2B9-1932-5095-A6B4143B7E43}"/>
              </a:ext>
            </a:extLst>
          </p:cNvPr>
          <p:cNvSpPr/>
          <p:nvPr/>
        </p:nvSpPr>
        <p:spPr>
          <a:xfrm>
            <a:off x="9989301" y="5429089"/>
            <a:ext cx="1456374" cy="6492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Alumni Speakers</a:t>
            </a:r>
          </a:p>
        </p:txBody>
      </p:sp>
      <p:sp>
        <p:nvSpPr>
          <p:cNvPr id="4" name="Rounded Rectangle 54">
            <a:extLst>
              <a:ext uri="{FF2B5EF4-FFF2-40B4-BE49-F238E27FC236}">
                <a16:creationId xmlns:a16="http://schemas.microsoft.com/office/drawing/2014/main" id="{8CE87519-109A-1BF6-F6A6-44640DC6215E}"/>
              </a:ext>
            </a:extLst>
          </p:cNvPr>
          <p:cNvSpPr/>
          <p:nvPr/>
        </p:nvSpPr>
        <p:spPr>
          <a:xfrm>
            <a:off x="8234267" y="3284419"/>
            <a:ext cx="1447536" cy="649224"/>
          </a:xfrm>
          <a:prstGeom prst="round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000" b="1" dirty="0">
                <a:latin typeface="Avenir Next" panose="020B0503020202020204" pitchFamily="34" charset="0"/>
              </a:rPr>
              <a:t>Young Alumni Lead</a:t>
            </a:r>
          </a:p>
        </p:txBody>
      </p:sp>
    </p:spTree>
    <p:extLst>
      <p:ext uri="{BB962C8B-B14F-4D97-AF65-F5344CB8AC3E}">
        <p14:creationId xmlns:p14="http://schemas.microsoft.com/office/powerpoint/2010/main" val="1095272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Roster</a:t>
            </a:r>
          </a:p>
        </p:txBody>
      </p:sp>
    </p:spTree>
    <p:extLst>
      <p:ext uri="{BB962C8B-B14F-4D97-AF65-F5344CB8AC3E}">
        <p14:creationId xmlns:p14="http://schemas.microsoft.com/office/powerpoint/2010/main" val="2250011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E3CBB-27AC-734B-A075-2F01B66453C1}"/>
              </a:ext>
            </a:extLst>
          </p:cNvPr>
          <p:cNvSpPr>
            <a:spLocks noGrp="1"/>
          </p:cNvSpPr>
          <p:nvPr>
            <p:ph type="title"/>
          </p:nvPr>
        </p:nvSpPr>
        <p:spPr>
          <a:xfrm>
            <a:off x="914400" y="-813816"/>
            <a:ext cx="10363200" cy="1627632"/>
          </a:xfrm>
        </p:spPr>
        <p:txBody>
          <a:bodyPr/>
          <a:lstStyle/>
          <a:p>
            <a:r>
              <a:rPr lang="en-US" dirty="0"/>
              <a:t>Roles &amp; Responsibilities.</a:t>
            </a:r>
          </a:p>
        </p:txBody>
      </p:sp>
      <p:graphicFrame>
        <p:nvGraphicFramePr>
          <p:cNvPr id="15" name="Table 14">
            <a:extLst>
              <a:ext uri="{FF2B5EF4-FFF2-40B4-BE49-F238E27FC236}">
                <a16:creationId xmlns:a16="http://schemas.microsoft.com/office/drawing/2014/main" id="{593810B6-0E22-7303-D8A8-5093FDF2C517}"/>
              </a:ext>
            </a:extLst>
          </p:cNvPr>
          <p:cNvGraphicFramePr>
            <a:graphicFrameLocks noGrp="1"/>
          </p:cNvGraphicFramePr>
          <p:nvPr/>
        </p:nvGraphicFramePr>
        <p:xfrm>
          <a:off x="914400" y="864486"/>
          <a:ext cx="10497312" cy="5452949"/>
        </p:xfrm>
        <a:graphic>
          <a:graphicData uri="http://schemas.openxmlformats.org/drawingml/2006/table">
            <a:tbl>
              <a:tblPr firstRow="1" bandRow="1">
                <a:noFill/>
                <a:tableStyleId>{775DCB02-9BB8-47FD-8907-85C794F793BA}</a:tableStyleId>
              </a:tblPr>
              <a:tblGrid>
                <a:gridCol w="2440965">
                  <a:extLst>
                    <a:ext uri="{9D8B030D-6E8A-4147-A177-3AD203B41FA5}">
                      <a16:colId xmlns:a16="http://schemas.microsoft.com/office/drawing/2014/main" val="3660011770"/>
                    </a:ext>
                  </a:extLst>
                </a:gridCol>
                <a:gridCol w="4148477">
                  <a:extLst>
                    <a:ext uri="{9D8B030D-6E8A-4147-A177-3AD203B41FA5}">
                      <a16:colId xmlns:a16="http://schemas.microsoft.com/office/drawing/2014/main" val="3630153125"/>
                    </a:ext>
                  </a:extLst>
                </a:gridCol>
                <a:gridCol w="1953935">
                  <a:extLst>
                    <a:ext uri="{9D8B030D-6E8A-4147-A177-3AD203B41FA5}">
                      <a16:colId xmlns:a16="http://schemas.microsoft.com/office/drawing/2014/main" val="1119388362"/>
                    </a:ext>
                  </a:extLst>
                </a:gridCol>
                <a:gridCol w="1953935">
                  <a:extLst>
                    <a:ext uri="{9D8B030D-6E8A-4147-A177-3AD203B41FA5}">
                      <a16:colId xmlns:a16="http://schemas.microsoft.com/office/drawing/2014/main" val="2093674314"/>
                    </a:ext>
                  </a:extLst>
                </a:gridCol>
              </a:tblGrid>
              <a:tr h="352496">
                <a:tc>
                  <a:txBody>
                    <a:bodyPr/>
                    <a:lstStyle/>
                    <a:p>
                      <a:pPr algn="l" fontAlgn="b"/>
                      <a:r>
                        <a:rPr lang="en-US" sz="1050" b="1" i="0" u="none" strike="noStrike" spc="0" baseline="0" dirty="0">
                          <a:solidFill>
                            <a:schemeClr val="bg2"/>
                          </a:solidFill>
                          <a:effectLst/>
                          <a:latin typeface="Avenir Next LT Pro" panose="020B0504020202020204" pitchFamily="34" charset="77"/>
                        </a:rPr>
                        <a:t>Role</a:t>
                      </a:r>
                    </a:p>
                  </a:txBody>
                  <a:tcPr marT="91440" marB="91440" anchor="b">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50" b="1" i="0" u="none" strike="noStrike" spc="0" baseline="0" dirty="0">
                          <a:solidFill>
                            <a:schemeClr val="bg2"/>
                          </a:solidFill>
                          <a:effectLst/>
                          <a:latin typeface="Avenir Next LT Pro" panose="020B0504020202020204" pitchFamily="34" charset="77"/>
                        </a:rPr>
                        <a:t>Responsibilities</a:t>
                      </a:r>
                    </a:p>
                  </a:txBody>
                  <a:tcPr marT="91440" marB="9144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50" b="1" i="0" u="none" strike="noStrike" spc="0" baseline="0" dirty="0">
                          <a:solidFill>
                            <a:schemeClr val="bg2"/>
                          </a:solidFill>
                          <a:effectLst/>
                          <a:latin typeface="Avenir Next LT Pro" panose="020B0504020202020204" pitchFamily="34" charset="77"/>
                        </a:rPr>
                        <a:t>Level of Effort (LOE)</a:t>
                      </a:r>
                    </a:p>
                  </a:txBody>
                  <a:tcPr marT="91440" marB="9144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50" b="1" i="0" u="none" strike="noStrike" spc="0" baseline="0" dirty="0">
                          <a:solidFill>
                            <a:schemeClr val="bg2"/>
                          </a:solidFill>
                          <a:effectLst/>
                          <a:latin typeface="Avenir Next LT Pro" panose="020B0504020202020204" pitchFamily="34" charset="77"/>
                        </a:rPr>
                        <a:t>Member</a:t>
                      </a:r>
                    </a:p>
                  </a:txBody>
                  <a:tcPr marT="91440" marB="91440" anchor="b">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9741603"/>
                  </a:ext>
                </a:extLst>
              </a:tr>
              <a:tr h="468943">
                <a:tc>
                  <a:txBody>
                    <a:bodyPr/>
                    <a:lstStyle/>
                    <a:p>
                      <a:pPr algn="l" fontAlgn="b"/>
                      <a:r>
                        <a:rPr lang="en-US" sz="1000" b="1" i="0" u="none" strike="noStrike" spc="0" baseline="0" dirty="0">
                          <a:solidFill>
                            <a:srgbClr val="000000"/>
                          </a:solidFill>
                          <a:effectLst/>
                          <a:latin typeface="Avenir Next LT Pro" panose="020B0504020202020204" pitchFamily="34" charset="77"/>
                        </a:rPr>
                        <a:t>Core Team</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Get the program stood up</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Sunset post launch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Per Slide 22</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3494447"/>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Executive Sponsor (Alumni &amp; UG Board)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Escalations, clearly ongoing roadblocks, budget approval</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1 hour per quarter</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Alumni &amp; UG Board</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891756"/>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Undergraduate Program Lead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Ongoing execution, activities and events schedule, mentor management; develops social marketing requirements and hands-off to Zeta Psi Social Marketing Lead*</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5-7 hours per month with increased commitment around anchor events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Derek Schwarze</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89899366"/>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Alumni Program Lead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Ongoing execution, activities and events schedule, mentoree management</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5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B.J. McMahon</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795233"/>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Mentorship Program Alumni Member</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Participate in and support membership program in line with interest and capacity</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Variable </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Several Alumni</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796119"/>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Mentor</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1:few and 1:1planning and execution, ongoing connections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Several Alumni</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3787662"/>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Mentoree</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Meeting prep, meeting attendance, ongoing connections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1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Several Undergraduates</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870711"/>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Company POC</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Local contact willing to provide recruiting help to undergraduates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Several Alumni</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281949"/>
                  </a:ext>
                </a:extLst>
              </a:tr>
              <a:tr h="482134">
                <a:tc>
                  <a:txBody>
                    <a:bodyPr/>
                    <a:lstStyle/>
                    <a:p>
                      <a:pPr algn="l" fontAlgn="b"/>
                      <a:r>
                        <a:rPr lang="en-US" sz="1000" b="1" i="0" u="none" strike="noStrike" spc="0" baseline="0" dirty="0">
                          <a:solidFill>
                            <a:srgbClr val="000000"/>
                          </a:solidFill>
                          <a:effectLst/>
                          <a:latin typeface="Avenir Next LT Pro" panose="020B0504020202020204" pitchFamily="34" charset="77"/>
                        </a:rPr>
                        <a:t>Young Alumni Lead</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Facilitates Young Alumni events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hours per month</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Rohan Kumar</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12227"/>
                  </a:ext>
                </a:extLst>
              </a:tr>
              <a:tr h="501328">
                <a:tc>
                  <a:txBody>
                    <a:bodyPr/>
                    <a:lstStyle/>
                    <a:p>
                      <a:pPr algn="l" fontAlgn="b"/>
                      <a:r>
                        <a:rPr lang="en-US" sz="1000" b="1" i="0" u="none" strike="noStrike" spc="0" baseline="0" dirty="0">
                          <a:solidFill>
                            <a:srgbClr val="000000"/>
                          </a:solidFill>
                          <a:effectLst/>
                          <a:latin typeface="Avenir Next LT Pro" panose="020B0504020202020204" pitchFamily="34" charset="77"/>
                        </a:rPr>
                        <a:t>Alumni Speakers</a:t>
                      </a:r>
                    </a:p>
                  </a:txBody>
                  <a:tcPr marT="91440" marB="9144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Available for digital broadcasts</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2 hours per quarter</a:t>
                      </a:r>
                    </a:p>
                  </a:txBody>
                  <a:tcPr marT="9144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000" b="0" i="0" u="none" strike="noStrike" spc="0" baseline="0" dirty="0">
                          <a:solidFill>
                            <a:srgbClr val="000000"/>
                          </a:solidFill>
                          <a:effectLst/>
                          <a:latin typeface="Avenir Next LT Pro" panose="020B0504020202020204" pitchFamily="34" charset="77"/>
                        </a:rPr>
                        <a:t>Several Alumni</a:t>
                      </a:r>
                    </a:p>
                  </a:txBody>
                  <a:tcPr marT="91440" marB="91440" anchor="ctr">
                    <a:lnL w="6350" cap="flat" cmpd="sng" algn="ctr">
                      <a:solidFill>
                        <a:schemeClr val="tx1"/>
                      </a:solid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8138482"/>
                  </a:ext>
                </a:extLst>
              </a:tr>
            </a:tbl>
          </a:graphicData>
        </a:graphic>
      </p:graphicFrame>
      <p:sp>
        <p:nvSpPr>
          <p:cNvPr id="2" name="TextBox 1">
            <a:extLst>
              <a:ext uri="{FF2B5EF4-FFF2-40B4-BE49-F238E27FC236}">
                <a16:creationId xmlns:a16="http://schemas.microsoft.com/office/drawing/2014/main" id="{FA1B48AE-2F0D-6C19-5007-4F72342138A6}"/>
              </a:ext>
            </a:extLst>
          </p:cNvPr>
          <p:cNvSpPr txBox="1"/>
          <p:nvPr/>
        </p:nvSpPr>
        <p:spPr>
          <a:xfrm>
            <a:off x="1000125" y="6333671"/>
            <a:ext cx="5705475" cy="390525"/>
          </a:xfrm>
          <a:prstGeom prst="rect">
            <a:avLst/>
          </a:prstGeom>
          <a:noFill/>
        </p:spPr>
        <p:txBody>
          <a:bodyPr wrap="square" lIns="0" tIns="0" rIns="0" bIns="0" rtlCol="0">
            <a:noAutofit/>
          </a:bodyPr>
          <a:lstStyle/>
          <a:p>
            <a:pPr algn="l"/>
            <a:endParaRPr lang="en-US" sz="1000" dirty="0"/>
          </a:p>
        </p:txBody>
      </p:sp>
    </p:spTree>
    <p:extLst>
      <p:ext uri="{BB962C8B-B14F-4D97-AF65-F5344CB8AC3E}">
        <p14:creationId xmlns:p14="http://schemas.microsoft.com/office/powerpoint/2010/main" val="1667783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Let’s Begin</a:t>
            </a:r>
          </a:p>
        </p:txBody>
      </p:sp>
    </p:spTree>
    <p:extLst>
      <p:ext uri="{BB962C8B-B14F-4D97-AF65-F5344CB8AC3E}">
        <p14:creationId xmlns:p14="http://schemas.microsoft.com/office/powerpoint/2010/main" val="304370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Vision &amp; Goals</a:t>
            </a:r>
            <a:br>
              <a:rPr lang="en-US" sz="4400" dirty="0"/>
            </a:br>
            <a:endParaRPr lang="en-US" sz="4400" dirty="0"/>
          </a:p>
        </p:txBody>
      </p:sp>
    </p:spTree>
    <p:extLst>
      <p:ext uri="{BB962C8B-B14F-4D97-AF65-F5344CB8AC3E}">
        <p14:creationId xmlns:p14="http://schemas.microsoft.com/office/powerpoint/2010/main" val="38185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9F910-71F0-AB4A-847E-46F15E00D589}"/>
              </a:ext>
            </a:extLst>
          </p:cNvPr>
          <p:cNvSpPr>
            <a:spLocks noGrp="1"/>
          </p:cNvSpPr>
          <p:nvPr>
            <p:ph type="title"/>
          </p:nvPr>
        </p:nvSpPr>
        <p:spPr>
          <a:xfrm>
            <a:off x="914400" y="-815741"/>
            <a:ext cx="5181600" cy="1631482"/>
          </a:xfrm>
        </p:spPr>
        <p:txBody>
          <a:bodyPr/>
          <a:lstStyle/>
          <a:p>
            <a:r>
              <a:rPr lang="en-US" dirty="0"/>
              <a:t>The vision.</a:t>
            </a:r>
          </a:p>
        </p:txBody>
      </p:sp>
      <p:sp>
        <p:nvSpPr>
          <p:cNvPr id="5" name="Text Placeholder 4">
            <a:extLst>
              <a:ext uri="{FF2B5EF4-FFF2-40B4-BE49-F238E27FC236}">
                <a16:creationId xmlns:a16="http://schemas.microsoft.com/office/drawing/2014/main" id="{D4A11204-1809-DB4B-96BA-2FBC74E488DB}"/>
              </a:ext>
            </a:extLst>
          </p:cNvPr>
          <p:cNvSpPr>
            <a:spLocks noGrp="1"/>
          </p:cNvSpPr>
          <p:nvPr>
            <p:ph type="body" sz="quarter" idx="14"/>
          </p:nvPr>
        </p:nvSpPr>
        <p:spPr>
          <a:xfrm>
            <a:off x="914400" y="1506508"/>
            <a:ext cx="4876800" cy="4370832"/>
          </a:xfrm>
        </p:spPr>
        <p:txBody>
          <a:bodyPr/>
          <a:lstStyle/>
          <a:p>
            <a:pPr lvl="1"/>
            <a:r>
              <a:rPr lang="en-US" sz="2800" dirty="0"/>
              <a:t>Develop Zeta Psi Mentorship Program that accelerates the personal and professional development of Phi Lambda undergraduates. This is achieved by providing mentees with guidance, advice and feedback from mentors with more experience than themselves.</a:t>
            </a:r>
          </a:p>
        </p:txBody>
      </p:sp>
      <p:pic>
        <p:nvPicPr>
          <p:cNvPr id="7" name="Picture Placeholder 21">
            <a:extLst>
              <a:ext uri="{FF2B5EF4-FFF2-40B4-BE49-F238E27FC236}">
                <a16:creationId xmlns:a16="http://schemas.microsoft.com/office/drawing/2014/main" id="{339B0CDF-99A4-8C4D-ACFE-3DDE386EE56F}"/>
              </a:ext>
            </a:extLst>
          </p:cNvPr>
          <p:cNvPicPr>
            <a:picLocks noGrp="1" noChangeAspect="1"/>
          </p:cNvPicPr>
          <p:nvPr>
            <p:ph type="pic" sz="quarter" idx="13"/>
          </p:nvPr>
        </p:nvPicPr>
        <p:blipFill rotWithShape="1">
          <a:blip r:embed="rId2"/>
          <a:srcRect l="2140" r="38746"/>
          <a:stretch/>
        </p:blipFill>
        <p:spPr>
          <a:xfrm>
            <a:off x="6858000" y="457200"/>
            <a:ext cx="4876800" cy="5486400"/>
          </a:xfrm>
        </p:spPr>
      </p:pic>
    </p:spTree>
    <p:extLst>
      <p:ext uri="{BB962C8B-B14F-4D97-AF65-F5344CB8AC3E}">
        <p14:creationId xmlns:p14="http://schemas.microsoft.com/office/powerpoint/2010/main" val="28620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BE760E-876D-6342-A8A0-64B490692F9C}"/>
              </a:ext>
            </a:extLst>
          </p:cNvPr>
          <p:cNvSpPr>
            <a:spLocks noGrp="1"/>
          </p:cNvSpPr>
          <p:nvPr>
            <p:ph type="title"/>
          </p:nvPr>
        </p:nvSpPr>
        <p:spPr>
          <a:xfrm>
            <a:off x="914400" y="-815741"/>
            <a:ext cx="5181600" cy="1631482"/>
          </a:xfrm>
        </p:spPr>
        <p:txBody>
          <a:bodyPr/>
          <a:lstStyle/>
          <a:p>
            <a:r>
              <a:rPr lang="en-US" dirty="0"/>
              <a:t>Program goals.</a:t>
            </a:r>
          </a:p>
        </p:txBody>
      </p:sp>
      <p:sp>
        <p:nvSpPr>
          <p:cNvPr id="5" name="Text Placeholder 4">
            <a:extLst>
              <a:ext uri="{FF2B5EF4-FFF2-40B4-BE49-F238E27FC236}">
                <a16:creationId xmlns:a16="http://schemas.microsoft.com/office/drawing/2014/main" id="{7CBE0ED8-DC1D-B147-9866-420E9E48CB73}"/>
              </a:ext>
            </a:extLst>
          </p:cNvPr>
          <p:cNvSpPr>
            <a:spLocks noGrp="1"/>
          </p:cNvSpPr>
          <p:nvPr>
            <p:ph type="body" sz="quarter" idx="14"/>
          </p:nvPr>
        </p:nvSpPr>
        <p:spPr>
          <a:xfrm>
            <a:off x="821635" y="863975"/>
            <a:ext cx="5446643" cy="5090856"/>
          </a:xfrm>
        </p:spPr>
        <p:txBody>
          <a:bodyPr/>
          <a:lstStyle/>
          <a:p>
            <a:pPr lvl="1"/>
            <a:endParaRPr lang="en-US" sz="2000" dirty="0"/>
          </a:p>
          <a:p>
            <a:pPr marL="401638" lvl="2" indent="-173038">
              <a:defRPr/>
            </a:pPr>
            <a:r>
              <a:rPr lang="en-US" sz="2000" dirty="0"/>
              <a:t>Support Zeta Psi undergraduates with coaching, information, contacts, and guidance to enhance their educational path at UW and position them for career opportunities</a:t>
            </a:r>
          </a:p>
          <a:p>
            <a:pPr marL="401638" lvl="2" indent="-173038">
              <a:defRPr/>
            </a:pPr>
            <a:r>
              <a:rPr lang="en-US" sz="2000" dirty="0"/>
              <a:t>Change the narrative on our fraternity from 'we don't haze’ to 'we focus on helping you transition from college to career’</a:t>
            </a:r>
          </a:p>
          <a:p>
            <a:pPr marL="401638" lvl="2" indent="-173038">
              <a:defRPr/>
            </a:pPr>
            <a:r>
              <a:rPr lang="en-US" sz="2000" dirty="0"/>
              <a:t>Drive alumni connection and engagement</a:t>
            </a:r>
          </a:p>
          <a:p>
            <a:pPr marL="401638" lvl="2" indent="-173038">
              <a:defRPr/>
            </a:pPr>
            <a:r>
              <a:rPr lang="en-US" sz="2000" dirty="0"/>
              <a:t>Strengthen recruitment thru a differentiated program offering a competitive advantage</a:t>
            </a:r>
          </a:p>
          <a:p>
            <a:pPr marL="401638" lvl="2" indent="-173038">
              <a:defRPr/>
            </a:pPr>
            <a:r>
              <a:rPr lang="en-US" sz="2000" dirty="0"/>
              <a:t>Provide recruiting pool for Zeta Psi Alumni workforce</a:t>
            </a:r>
          </a:p>
        </p:txBody>
      </p:sp>
      <p:sp>
        <p:nvSpPr>
          <p:cNvPr id="8" name="Picture Placeholder 7">
            <a:extLst>
              <a:ext uri="{FF2B5EF4-FFF2-40B4-BE49-F238E27FC236}">
                <a16:creationId xmlns:a16="http://schemas.microsoft.com/office/drawing/2014/main" id="{2E130609-855B-9888-54D0-683A6BF2AE71}"/>
              </a:ext>
            </a:extLst>
          </p:cNvPr>
          <p:cNvSpPr>
            <a:spLocks noGrp="1"/>
          </p:cNvSpPr>
          <p:nvPr>
            <p:ph type="pic" sz="quarter" idx="13"/>
          </p:nvPr>
        </p:nvSpPr>
        <p:spPr/>
      </p:sp>
      <p:pic>
        <p:nvPicPr>
          <p:cNvPr id="9" name="Picture Placeholder 12">
            <a:extLst>
              <a:ext uri="{FF2B5EF4-FFF2-40B4-BE49-F238E27FC236}">
                <a16:creationId xmlns:a16="http://schemas.microsoft.com/office/drawing/2014/main" id="{61AD1127-6647-8F58-B498-B6748F6F19CC}"/>
              </a:ext>
            </a:extLst>
          </p:cNvPr>
          <p:cNvPicPr>
            <a:picLocks noChangeAspect="1"/>
          </p:cNvPicPr>
          <p:nvPr/>
        </p:nvPicPr>
        <p:blipFill rotWithShape="1">
          <a:blip r:embed="rId2"/>
          <a:srcRect t="12500" b="12500"/>
          <a:stretch/>
        </p:blipFill>
        <p:spPr>
          <a:xfrm>
            <a:off x="6858000" y="466344"/>
            <a:ext cx="4876800" cy="5486400"/>
          </a:xfrm>
          <a:prstGeom prst="rect">
            <a:avLst/>
          </a:prstGeom>
        </p:spPr>
      </p:pic>
    </p:spTree>
    <p:extLst>
      <p:ext uri="{BB962C8B-B14F-4D97-AF65-F5344CB8AC3E}">
        <p14:creationId xmlns:p14="http://schemas.microsoft.com/office/powerpoint/2010/main" val="212311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accent1"/>
            </a:gs>
          </a:gsLst>
          <a:lin ang="7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Framework &amp; Approach</a:t>
            </a:r>
            <a:br>
              <a:rPr lang="en-US" sz="4400" dirty="0"/>
            </a:br>
            <a:endParaRPr lang="en-US" sz="4400" dirty="0"/>
          </a:p>
        </p:txBody>
      </p:sp>
    </p:spTree>
    <p:extLst>
      <p:ext uri="{BB962C8B-B14F-4D97-AF65-F5344CB8AC3E}">
        <p14:creationId xmlns:p14="http://schemas.microsoft.com/office/powerpoint/2010/main" val="361532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5C4C8E-A51B-574C-9ED7-F51066A3ADE0}"/>
              </a:ext>
            </a:extLst>
          </p:cNvPr>
          <p:cNvSpPr/>
          <p:nvPr/>
        </p:nvSpPr>
        <p:spPr>
          <a:xfrm rot="16200000">
            <a:off x="-755430" y="3867446"/>
            <a:ext cx="3519619" cy="353046"/>
          </a:xfrm>
          <a:prstGeom prst="rect">
            <a:avLst/>
          </a:prstGeom>
          <a:noFill/>
          <a:ln>
            <a:noFill/>
          </a:ln>
        </p:spPr>
        <p:txBody>
          <a:bodyPr wrap="square" lIns="0" tIns="0" rIns="0" bIns="0" rtlCol="0" anchor="ctr">
            <a:noAutofit/>
          </a:bodyPr>
          <a:lstStyle/>
          <a:p>
            <a:pPr algn="ctr"/>
            <a:r>
              <a:rPr lang="en-US" sz="1500" b="1" dirty="0">
                <a:solidFill>
                  <a:schemeClr val="bg2"/>
                </a:solidFill>
              </a:rPr>
              <a:t>FRAMEWORK</a:t>
            </a:r>
          </a:p>
        </p:txBody>
      </p:sp>
      <p:sp>
        <p:nvSpPr>
          <p:cNvPr id="24" name="Text Placeholder 6">
            <a:extLst>
              <a:ext uri="{FF2B5EF4-FFF2-40B4-BE49-F238E27FC236}">
                <a16:creationId xmlns:a16="http://schemas.microsoft.com/office/drawing/2014/main" id="{178C3B57-F7AB-CD59-7D2F-0E6AE7C3ABED}"/>
              </a:ext>
            </a:extLst>
          </p:cNvPr>
          <p:cNvSpPr txBox="1">
            <a:spLocks/>
          </p:cNvSpPr>
          <p:nvPr/>
        </p:nvSpPr>
        <p:spPr>
          <a:xfrm>
            <a:off x="932500" y="1591002"/>
            <a:ext cx="9634664" cy="487084"/>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a:latin typeface="Avenir Next LT Pro"/>
              </a:rPr>
              <a:t>Early years will be focused on awareness, knowledge transfer and information sharing. </a:t>
            </a:r>
            <a:r>
              <a:rPr lang="en-US" sz="1400" dirty="0"/>
              <a:t>Later years will be focused on one-on-one mentoring &amp; coaching and readiness for landing a job.</a:t>
            </a:r>
          </a:p>
          <a:p>
            <a:pPr lvl="1"/>
            <a:endParaRPr lang="en-US" sz="1400" dirty="0">
              <a:latin typeface="Avenir Next LT Pro"/>
            </a:endParaRPr>
          </a:p>
        </p:txBody>
      </p:sp>
      <p:sp>
        <p:nvSpPr>
          <p:cNvPr id="26" name="Text Placeholder 2">
            <a:extLst>
              <a:ext uri="{FF2B5EF4-FFF2-40B4-BE49-F238E27FC236}">
                <a16:creationId xmlns:a16="http://schemas.microsoft.com/office/drawing/2014/main" id="{CB242901-749A-DC98-3527-7B6F462FDB80}"/>
              </a:ext>
            </a:extLst>
          </p:cNvPr>
          <p:cNvSpPr txBox="1">
            <a:spLocks/>
          </p:cNvSpPr>
          <p:nvPr/>
        </p:nvSpPr>
        <p:spPr>
          <a:xfrm>
            <a:off x="914399" y="1181950"/>
            <a:ext cx="10363200" cy="375288"/>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none" dirty="0">
                <a:latin typeface="Avenir Next LT Pro"/>
              </a:rPr>
              <a:t>Mentoring activities and events will evolve as undergrads approach graduation  </a:t>
            </a:r>
            <a:endParaRPr lang="en-US" dirty="0"/>
          </a:p>
        </p:txBody>
      </p:sp>
      <p:sp>
        <p:nvSpPr>
          <p:cNvPr id="40" name="TextBox 39">
            <a:extLst>
              <a:ext uri="{FF2B5EF4-FFF2-40B4-BE49-F238E27FC236}">
                <a16:creationId xmlns:a16="http://schemas.microsoft.com/office/drawing/2014/main" id="{A480CA0D-F082-844E-2525-F23D952E36A2}"/>
              </a:ext>
            </a:extLst>
          </p:cNvPr>
          <p:cNvSpPr txBox="1"/>
          <p:nvPr/>
        </p:nvSpPr>
        <p:spPr>
          <a:xfrm>
            <a:off x="9374005" y="-1093357"/>
            <a:ext cx="1059549" cy="116130"/>
          </a:xfrm>
          <a:prstGeom prst="rect">
            <a:avLst/>
          </a:prstGeom>
          <a:noFill/>
        </p:spPr>
        <p:txBody>
          <a:bodyPr wrap="square" lIns="0" tIns="0" rIns="0" bIns="0" rtlCol="0">
            <a:noAutofit/>
          </a:bodyPr>
          <a:lstStyle/>
          <a:p>
            <a:pPr algn="l"/>
            <a:endParaRPr lang="en-US" dirty="0"/>
          </a:p>
        </p:txBody>
      </p:sp>
      <p:sp>
        <p:nvSpPr>
          <p:cNvPr id="18" name="Text Placeholder 2">
            <a:extLst>
              <a:ext uri="{FF2B5EF4-FFF2-40B4-BE49-F238E27FC236}">
                <a16:creationId xmlns:a16="http://schemas.microsoft.com/office/drawing/2014/main" id="{A62BE7DE-183E-82A8-613E-F99C5734CB38}"/>
              </a:ext>
            </a:extLst>
          </p:cNvPr>
          <p:cNvSpPr txBox="1">
            <a:spLocks/>
          </p:cNvSpPr>
          <p:nvPr/>
        </p:nvSpPr>
        <p:spPr>
          <a:xfrm>
            <a:off x="1377189" y="3316173"/>
            <a:ext cx="2222125" cy="1625251"/>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cap="none" dirty="0">
                <a:solidFill>
                  <a:schemeClr val="tx1"/>
                </a:solidFill>
                <a:latin typeface="Avenir Next LT Pro"/>
              </a:rPr>
              <a:t>Anchor events will happen twice a year, with more focused mentoring and digital offerings in between. Summer quarter out of scope.</a:t>
            </a:r>
            <a:endParaRPr lang="en-US" sz="1400" b="0" i="0" u="none" strike="noStrike" kern="1200" cap="none" spc="0" normalizeH="0" baseline="0" noProof="0" dirty="0">
              <a:ln>
                <a:noFill/>
              </a:ln>
              <a:solidFill>
                <a:schemeClr val="tx1"/>
              </a:solidFill>
              <a:effectLst/>
              <a:uLnTx/>
              <a:uFillTx/>
              <a:latin typeface="Avenir Next LT Pro"/>
            </a:endParaRPr>
          </a:p>
          <a:p>
            <a:pPr>
              <a:spcAft>
                <a:spcPts val="0"/>
              </a:spcAft>
            </a:pPr>
            <a:endParaRPr lang="en-US" sz="1400" dirty="0"/>
          </a:p>
        </p:txBody>
      </p:sp>
      <p:sp>
        <p:nvSpPr>
          <p:cNvPr id="25" name="Rectangle 24">
            <a:extLst>
              <a:ext uri="{FF2B5EF4-FFF2-40B4-BE49-F238E27FC236}">
                <a16:creationId xmlns:a16="http://schemas.microsoft.com/office/drawing/2014/main" id="{EE2211B8-E7A3-4F44-37F2-6DA85C830F70}"/>
              </a:ext>
            </a:extLst>
          </p:cNvPr>
          <p:cNvSpPr/>
          <p:nvPr/>
        </p:nvSpPr>
        <p:spPr>
          <a:xfrm>
            <a:off x="1392151" y="2833517"/>
            <a:ext cx="2222126" cy="353046"/>
          </a:xfrm>
          <a:prstGeom prst="rect">
            <a:avLst/>
          </a:prstGeom>
          <a:solidFill>
            <a:schemeClr val="bg2"/>
          </a:solidFill>
          <a:ln>
            <a:noFill/>
          </a:ln>
        </p:spPr>
        <p:txBody>
          <a:bodyPr wrap="square" lIns="0" tIns="0" rIns="0" bIns="0" rtlCol="0" anchor="ctr">
            <a:noAutofit/>
          </a:bodyPr>
          <a:lstStyle/>
          <a:p>
            <a:pPr algn="ctr"/>
            <a:r>
              <a:rPr lang="en-US" sz="1400" dirty="0">
                <a:solidFill>
                  <a:schemeClr val="bg1"/>
                </a:solidFill>
              </a:rPr>
              <a:t>Programmatic</a:t>
            </a:r>
            <a:endParaRPr lang="en-US" sz="1600" dirty="0"/>
          </a:p>
        </p:txBody>
      </p:sp>
      <p:sp>
        <p:nvSpPr>
          <p:cNvPr id="27" name="Rectangle 26">
            <a:extLst>
              <a:ext uri="{FF2B5EF4-FFF2-40B4-BE49-F238E27FC236}">
                <a16:creationId xmlns:a16="http://schemas.microsoft.com/office/drawing/2014/main" id="{9D272BE4-2196-ACCD-6AE7-936AED56EC61}"/>
              </a:ext>
            </a:extLst>
          </p:cNvPr>
          <p:cNvSpPr/>
          <p:nvPr/>
        </p:nvSpPr>
        <p:spPr>
          <a:xfrm>
            <a:off x="3944477" y="2833517"/>
            <a:ext cx="2222126" cy="353046"/>
          </a:xfrm>
          <a:prstGeom prst="rect">
            <a:avLst/>
          </a:prstGeom>
          <a:solidFill>
            <a:schemeClr val="bg2"/>
          </a:solidFill>
          <a:ln>
            <a:noFill/>
          </a:ln>
        </p:spPr>
        <p:txBody>
          <a:bodyPr wrap="square" lIns="0" tIns="0" rIns="0" bIns="0" rtlCol="0" anchor="ctr">
            <a:noAutofit/>
          </a:bodyPr>
          <a:lstStyle/>
          <a:p>
            <a:pPr algn="ctr"/>
            <a:r>
              <a:rPr lang="en-US" sz="1400" dirty="0">
                <a:solidFill>
                  <a:schemeClr val="bg1"/>
                </a:solidFill>
              </a:rPr>
              <a:t>Partnership</a:t>
            </a:r>
          </a:p>
        </p:txBody>
      </p:sp>
      <p:sp>
        <p:nvSpPr>
          <p:cNvPr id="29" name="Rectangle 28">
            <a:extLst>
              <a:ext uri="{FF2B5EF4-FFF2-40B4-BE49-F238E27FC236}">
                <a16:creationId xmlns:a16="http://schemas.microsoft.com/office/drawing/2014/main" id="{1A19A889-A903-148D-33AA-4D65EB222128}"/>
              </a:ext>
            </a:extLst>
          </p:cNvPr>
          <p:cNvSpPr/>
          <p:nvPr/>
        </p:nvSpPr>
        <p:spPr>
          <a:xfrm>
            <a:off x="6496803" y="2828880"/>
            <a:ext cx="2222126" cy="362461"/>
          </a:xfrm>
          <a:prstGeom prst="rect">
            <a:avLst/>
          </a:prstGeom>
          <a:solidFill>
            <a:schemeClr val="bg2"/>
          </a:solidFill>
          <a:ln>
            <a:noFill/>
          </a:ln>
        </p:spPr>
        <p:txBody>
          <a:bodyPr wrap="square" lIns="0" tIns="0" rIns="0" bIns="0" rtlCol="0" anchor="ctr">
            <a:noAutofit/>
          </a:bodyPr>
          <a:lstStyle/>
          <a:p>
            <a:pPr algn="ctr"/>
            <a:r>
              <a:rPr lang="en-US" sz="1400" dirty="0">
                <a:solidFill>
                  <a:schemeClr val="bg1"/>
                </a:solidFill>
              </a:rPr>
              <a:t>Bias for Action</a:t>
            </a:r>
            <a:endParaRPr lang="en-US" sz="1600" dirty="0"/>
          </a:p>
        </p:txBody>
      </p:sp>
      <p:sp>
        <p:nvSpPr>
          <p:cNvPr id="33" name="Rectangle 32">
            <a:extLst>
              <a:ext uri="{FF2B5EF4-FFF2-40B4-BE49-F238E27FC236}">
                <a16:creationId xmlns:a16="http://schemas.microsoft.com/office/drawing/2014/main" id="{3DD004E0-85E5-E001-220E-BA7260A6540A}"/>
              </a:ext>
            </a:extLst>
          </p:cNvPr>
          <p:cNvSpPr/>
          <p:nvPr/>
        </p:nvSpPr>
        <p:spPr>
          <a:xfrm>
            <a:off x="9049129" y="2820456"/>
            <a:ext cx="2222126" cy="366107"/>
          </a:xfrm>
          <a:prstGeom prst="rect">
            <a:avLst/>
          </a:prstGeom>
          <a:solidFill>
            <a:schemeClr val="bg2"/>
          </a:solidFill>
          <a:ln>
            <a:noFill/>
          </a:ln>
        </p:spPr>
        <p:txBody>
          <a:bodyPr wrap="square" lIns="0" tIns="0" rIns="0" bIns="0" rtlCol="0" anchor="ctr">
            <a:noAutofit/>
          </a:bodyPr>
          <a:lstStyle/>
          <a:p>
            <a:pPr algn="ctr"/>
            <a:r>
              <a:rPr lang="en-US" sz="1400" dirty="0">
                <a:solidFill>
                  <a:schemeClr val="bg1"/>
                </a:solidFill>
              </a:rPr>
              <a:t>Test &amp; Learn</a:t>
            </a:r>
          </a:p>
        </p:txBody>
      </p:sp>
      <p:sp>
        <p:nvSpPr>
          <p:cNvPr id="6" name="TextBox 5">
            <a:extLst>
              <a:ext uri="{FF2B5EF4-FFF2-40B4-BE49-F238E27FC236}">
                <a16:creationId xmlns:a16="http://schemas.microsoft.com/office/drawing/2014/main" id="{12A0623D-5A57-D573-6FB3-349993168BD9}"/>
              </a:ext>
            </a:extLst>
          </p:cNvPr>
          <p:cNvSpPr txBox="1"/>
          <p:nvPr/>
        </p:nvSpPr>
        <p:spPr>
          <a:xfrm>
            <a:off x="3288331" y="2444640"/>
            <a:ext cx="5925644" cy="307777"/>
          </a:xfrm>
          <a:prstGeom prst="rect">
            <a:avLst/>
          </a:prstGeom>
          <a:noFill/>
        </p:spPr>
        <p:txBody>
          <a:bodyPr wrap="square">
            <a:spAutoFit/>
          </a:bodyPr>
          <a:lstStyle/>
          <a:p>
            <a:pPr algn="ctr"/>
            <a:r>
              <a:rPr lang="en-US" sz="1400" b="1" dirty="0">
                <a:solidFill>
                  <a:schemeClr val="accent5"/>
                </a:solidFill>
              </a:rPr>
              <a:t>MENTORSHIP PROGRAM</a:t>
            </a:r>
            <a:endParaRPr lang="en-US" sz="1400" dirty="0">
              <a:solidFill>
                <a:schemeClr val="accent5"/>
              </a:solidFill>
            </a:endParaRPr>
          </a:p>
        </p:txBody>
      </p:sp>
      <p:sp>
        <p:nvSpPr>
          <p:cNvPr id="7" name="Text Placeholder 2">
            <a:extLst>
              <a:ext uri="{FF2B5EF4-FFF2-40B4-BE49-F238E27FC236}">
                <a16:creationId xmlns:a16="http://schemas.microsoft.com/office/drawing/2014/main" id="{EE351EB5-44C8-6DF5-338F-11399F7C8087}"/>
              </a:ext>
            </a:extLst>
          </p:cNvPr>
          <p:cNvSpPr txBox="1">
            <a:spLocks/>
          </p:cNvSpPr>
          <p:nvPr/>
        </p:nvSpPr>
        <p:spPr>
          <a:xfrm>
            <a:off x="3935113" y="3314512"/>
            <a:ext cx="2222125" cy="1625251"/>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cap="none" dirty="0">
                <a:solidFill>
                  <a:schemeClr val="tx1"/>
                </a:solidFill>
                <a:latin typeface="Avenir Next LT Pro"/>
              </a:rPr>
              <a:t>Mentoring is a two-way street that requires accountability on both sides. Impact is accrued when both parties get value out of this effort.</a:t>
            </a:r>
          </a:p>
          <a:p>
            <a:pPr>
              <a:spcAft>
                <a:spcPts val="0"/>
              </a:spcAft>
            </a:pPr>
            <a:endParaRPr lang="en-US" sz="1400" dirty="0"/>
          </a:p>
        </p:txBody>
      </p:sp>
      <p:sp>
        <p:nvSpPr>
          <p:cNvPr id="19" name="Text Placeholder 2">
            <a:extLst>
              <a:ext uri="{FF2B5EF4-FFF2-40B4-BE49-F238E27FC236}">
                <a16:creationId xmlns:a16="http://schemas.microsoft.com/office/drawing/2014/main" id="{002F878C-7291-61D3-FDE0-48EAABAEB0B9}"/>
              </a:ext>
            </a:extLst>
          </p:cNvPr>
          <p:cNvSpPr txBox="1">
            <a:spLocks/>
          </p:cNvSpPr>
          <p:nvPr/>
        </p:nvSpPr>
        <p:spPr>
          <a:xfrm>
            <a:off x="6493037" y="3316171"/>
            <a:ext cx="2220294" cy="1625251"/>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cap="none" dirty="0">
                <a:solidFill>
                  <a:schemeClr val="tx1"/>
                </a:solidFill>
                <a:latin typeface="Avenir Next LT Pro"/>
              </a:rPr>
              <a:t>There aren’t a lot of these programs floating around college campuses today to draw from, and nothing from nationals to leverage.  We are just going to start.</a:t>
            </a:r>
          </a:p>
          <a:p>
            <a:pPr>
              <a:spcAft>
                <a:spcPts val="0"/>
              </a:spcAft>
            </a:pPr>
            <a:endParaRPr lang="en-US" sz="1400" dirty="0"/>
          </a:p>
        </p:txBody>
      </p:sp>
      <p:sp>
        <p:nvSpPr>
          <p:cNvPr id="20" name="Text Placeholder 2">
            <a:extLst>
              <a:ext uri="{FF2B5EF4-FFF2-40B4-BE49-F238E27FC236}">
                <a16:creationId xmlns:a16="http://schemas.microsoft.com/office/drawing/2014/main" id="{CF82E335-9D6B-0A6E-BF5A-E33266EE8152}"/>
              </a:ext>
            </a:extLst>
          </p:cNvPr>
          <p:cNvSpPr txBox="1">
            <a:spLocks/>
          </p:cNvSpPr>
          <p:nvPr/>
        </p:nvSpPr>
        <p:spPr>
          <a:xfrm>
            <a:off x="9049130" y="3308398"/>
            <a:ext cx="2220294" cy="1641530"/>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b="1" i="0" kern="1200" cap="all" baseline="0">
                <a:solidFill>
                  <a:schemeClr val="bg2"/>
                </a:solidFill>
                <a:latin typeface="Avenir Next LT Pro" panose="020B0504020202020204" pitchFamily="34" charset="77"/>
                <a:ea typeface="+mn-ea"/>
                <a:cs typeface="+mn-cs"/>
              </a:defRPr>
            </a:lvl1pPr>
            <a:lvl2pPr marL="0" indent="0" algn="l" defTabSz="914400" rtl="0" eaLnBrk="1" latinLnBrk="0" hangingPunct="1">
              <a:lnSpc>
                <a:spcPct val="100000"/>
              </a:lnSpc>
              <a:spcBef>
                <a:spcPts val="0"/>
              </a:spcBef>
              <a:spcAft>
                <a:spcPts val="600"/>
              </a:spcAft>
              <a:buFont typeface="Wingdings" pitchFamily="2" charset="2"/>
              <a:buNone/>
              <a:defRPr sz="1800" b="0" i="0" kern="1200">
                <a:solidFill>
                  <a:schemeClr val="tx1"/>
                </a:solidFill>
                <a:latin typeface="Avenir Next LT Pro" panose="020B0504020202020204" pitchFamily="34" charset="77"/>
                <a:ea typeface="+mn-ea"/>
                <a:cs typeface="+mn-cs"/>
              </a:defRPr>
            </a:lvl2pPr>
            <a:lvl3pPr marL="2286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3pPr>
            <a:lvl4pPr marL="457200" indent="-228600" algn="l" defTabSz="914400" rtl="0" eaLnBrk="1" latinLnBrk="0" hangingPunct="1">
              <a:lnSpc>
                <a:spcPct val="100000"/>
              </a:lnSpc>
              <a:spcBef>
                <a:spcPts val="0"/>
              </a:spcBef>
              <a:spcAft>
                <a:spcPts val="600"/>
              </a:spcAft>
              <a:buClr>
                <a:schemeClr val="accent5"/>
              </a:buClr>
              <a:buFont typeface="Wingdings" pitchFamily="2" charset="2"/>
              <a:buChar char="§"/>
              <a:defRPr sz="1800" b="0" i="0" kern="1200">
                <a:solidFill>
                  <a:schemeClr val="tx1"/>
                </a:solidFill>
                <a:latin typeface="Avenir Next LT Pro" panose="020B0504020202020204" pitchFamily="34" charset="77"/>
                <a:ea typeface="+mn-ea"/>
                <a:cs typeface="+mn-cs"/>
              </a:defRPr>
            </a:lvl4pPr>
            <a:lvl5pPr marL="0" indent="0" algn="l" defTabSz="914400" rtl="0" eaLnBrk="1" latinLnBrk="0" hangingPunct="1">
              <a:lnSpc>
                <a:spcPct val="100000"/>
              </a:lnSpc>
              <a:spcBef>
                <a:spcPts val="300"/>
              </a:spcBef>
              <a:spcAft>
                <a:spcPts val="300"/>
              </a:spcAft>
              <a:buClr>
                <a:schemeClr val="accent5"/>
              </a:buClr>
              <a:buFont typeface="Wingdings" pitchFamily="2" charset="2"/>
              <a:buNone/>
              <a:defRPr sz="1200" b="1" i="0" kern="1200">
                <a:solidFill>
                  <a:schemeClr val="bg2"/>
                </a:solidFill>
                <a:latin typeface="Avenir Next LT Pro" panose="020B0504020202020204" pitchFamily="34" charset="77"/>
                <a:ea typeface="+mn-ea"/>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solidFill>
                <a:latin typeface="Avenir Next LT Pro" panose="020B0504020202020204" pitchFamily="34" charset="77"/>
                <a:ea typeface="+mn-ea"/>
                <a:cs typeface="+mn-cs"/>
              </a:defRPr>
            </a:lvl6pPr>
            <a:lvl7pPr marL="118872" indent="-118872" algn="l" defTabSz="914400" rtl="0" eaLnBrk="1" latinLnBrk="0" hangingPunct="1">
              <a:lnSpc>
                <a:spcPct val="100000"/>
              </a:lnSpc>
              <a:spcBef>
                <a:spcPts val="0"/>
              </a:spcBef>
              <a:spcAft>
                <a:spcPts val="300"/>
              </a:spcAft>
              <a:buClr>
                <a:schemeClr val="accent5"/>
              </a:buClr>
              <a:buFont typeface="Wingdings" pitchFamily="2" charset="2"/>
              <a:buChar char="§"/>
              <a:defRPr sz="1200" kern="1200">
                <a:solidFill>
                  <a:schemeClr val="tx1"/>
                </a:solidFill>
                <a:latin typeface="+mn-lt"/>
                <a:ea typeface="+mn-ea"/>
                <a:cs typeface="+mn-cs"/>
              </a:defRPr>
            </a:lvl7pPr>
            <a:lvl8pPr marL="228600" indent="-118872" algn="l" defTabSz="914400" rtl="0" eaLnBrk="1" latinLnBrk="0" hangingPunct="1">
              <a:lnSpc>
                <a:spcPct val="100000"/>
              </a:lnSpc>
              <a:spcBef>
                <a:spcPts val="0"/>
              </a:spcBef>
              <a:spcAft>
                <a:spcPts val="600"/>
              </a:spcAft>
              <a:buClr>
                <a:schemeClr val="accent5"/>
              </a:buClr>
              <a:buFont typeface="Wingdings" pitchFamily="2" charset="2"/>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cap="none" dirty="0">
                <a:solidFill>
                  <a:schemeClr val="tx1"/>
                </a:solidFill>
                <a:latin typeface="Avenir Next LT Pro"/>
              </a:rPr>
              <a:t>It won’t be perfect out of the gate, but we’ll action on your feedback and look to iterate.  We are casting a wide net and taking an inclusive approach.</a:t>
            </a:r>
          </a:p>
        </p:txBody>
      </p:sp>
      <p:grpSp>
        <p:nvGrpSpPr>
          <p:cNvPr id="11" name="Group 10">
            <a:extLst>
              <a:ext uri="{FF2B5EF4-FFF2-40B4-BE49-F238E27FC236}">
                <a16:creationId xmlns:a16="http://schemas.microsoft.com/office/drawing/2014/main" id="{0512B466-E9B5-34A3-FCD0-952081D1B36B}"/>
              </a:ext>
            </a:extLst>
          </p:cNvPr>
          <p:cNvGrpSpPr/>
          <p:nvPr/>
        </p:nvGrpSpPr>
        <p:grpSpPr>
          <a:xfrm>
            <a:off x="4340889" y="5181037"/>
            <a:ext cx="1505663" cy="1147674"/>
            <a:chOff x="4300021" y="5081647"/>
            <a:chExt cx="1155589" cy="756037"/>
          </a:xfrm>
        </p:grpSpPr>
        <p:pic>
          <p:nvPicPr>
            <p:cNvPr id="30" name="Graphic 29" descr="Folder Search with solid fill">
              <a:extLst>
                <a:ext uri="{FF2B5EF4-FFF2-40B4-BE49-F238E27FC236}">
                  <a16:creationId xmlns:a16="http://schemas.microsoft.com/office/drawing/2014/main" id="{B1ECBD4F-2DE6-8C49-70A8-66D6F000FC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2498" y="5081647"/>
              <a:ext cx="444344" cy="457200"/>
            </a:xfrm>
            <a:prstGeom prst="rect">
              <a:avLst/>
            </a:prstGeom>
          </p:spPr>
        </p:pic>
        <p:sp>
          <p:nvSpPr>
            <p:cNvPr id="39" name="TextBox 38">
              <a:extLst>
                <a:ext uri="{FF2B5EF4-FFF2-40B4-BE49-F238E27FC236}">
                  <a16:creationId xmlns:a16="http://schemas.microsoft.com/office/drawing/2014/main" id="{0CDCB2C3-B3A7-4869-5C33-8531EFFC4672}"/>
                </a:ext>
              </a:extLst>
            </p:cNvPr>
            <p:cNvSpPr txBox="1"/>
            <p:nvPr/>
          </p:nvSpPr>
          <p:spPr>
            <a:xfrm>
              <a:off x="4300021" y="5529907"/>
              <a:ext cx="1155589" cy="307777"/>
            </a:xfrm>
            <a:prstGeom prst="rect">
              <a:avLst/>
            </a:prstGeom>
            <a:noFill/>
          </p:spPr>
          <p:txBody>
            <a:bodyPr wrap="square" lIns="0" tIns="0" rIns="0" bIns="0">
              <a:spAutoFit/>
            </a:bodyPr>
            <a:lstStyle/>
            <a:p>
              <a:pPr algn="ctr"/>
              <a:r>
                <a:rPr lang="en-US" sz="1000" b="1" dirty="0">
                  <a:solidFill>
                    <a:schemeClr val="accent5"/>
                  </a:solidFill>
                </a:rPr>
                <a:t>CONSISTENT &amp; PREDICTABLE</a:t>
              </a:r>
              <a:endParaRPr lang="en-US" sz="1000" dirty="0">
                <a:solidFill>
                  <a:schemeClr val="accent5"/>
                </a:solidFill>
              </a:endParaRPr>
            </a:p>
          </p:txBody>
        </p:sp>
      </p:grpSp>
      <p:grpSp>
        <p:nvGrpSpPr>
          <p:cNvPr id="10" name="Group 9">
            <a:extLst>
              <a:ext uri="{FF2B5EF4-FFF2-40B4-BE49-F238E27FC236}">
                <a16:creationId xmlns:a16="http://schemas.microsoft.com/office/drawing/2014/main" id="{35A0F5B5-1D67-BB8B-2512-47951A89D728}"/>
              </a:ext>
            </a:extLst>
          </p:cNvPr>
          <p:cNvGrpSpPr/>
          <p:nvPr/>
        </p:nvGrpSpPr>
        <p:grpSpPr>
          <a:xfrm>
            <a:off x="1619915" y="5183758"/>
            <a:ext cx="1505663" cy="1039150"/>
            <a:chOff x="1619915" y="5084366"/>
            <a:chExt cx="1155589" cy="684546"/>
          </a:xfrm>
        </p:grpSpPr>
        <p:pic>
          <p:nvPicPr>
            <p:cNvPr id="35" name="Graphic 34" descr="Programmer female with solid fill">
              <a:extLst>
                <a:ext uri="{FF2B5EF4-FFF2-40B4-BE49-F238E27FC236}">
                  <a16:creationId xmlns:a16="http://schemas.microsoft.com/office/drawing/2014/main" id="{52B94F79-AC28-5023-DAB5-AD9DAF6B14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8409" y="5084366"/>
              <a:ext cx="444344" cy="457200"/>
            </a:xfrm>
            <a:prstGeom prst="rect">
              <a:avLst/>
            </a:prstGeom>
          </p:spPr>
        </p:pic>
        <p:sp>
          <p:nvSpPr>
            <p:cNvPr id="41" name="TextBox 40">
              <a:extLst>
                <a:ext uri="{FF2B5EF4-FFF2-40B4-BE49-F238E27FC236}">
                  <a16:creationId xmlns:a16="http://schemas.microsoft.com/office/drawing/2014/main" id="{23ED5384-EFF5-5B3F-BD7C-6AB10FF61897}"/>
                </a:ext>
              </a:extLst>
            </p:cNvPr>
            <p:cNvSpPr txBox="1"/>
            <p:nvPr/>
          </p:nvSpPr>
          <p:spPr>
            <a:xfrm>
              <a:off x="1619915" y="5566162"/>
              <a:ext cx="1155589" cy="202750"/>
            </a:xfrm>
            <a:prstGeom prst="rect">
              <a:avLst/>
            </a:prstGeom>
            <a:noFill/>
          </p:spPr>
          <p:txBody>
            <a:bodyPr wrap="square" lIns="0" tIns="0" rIns="0" bIns="0">
              <a:spAutoFit/>
            </a:bodyPr>
            <a:lstStyle/>
            <a:p>
              <a:pPr algn="ctr"/>
              <a:r>
                <a:rPr lang="en-US" sz="1000" b="1" dirty="0">
                  <a:solidFill>
                    <a:schemeClr val="accent5"/>
                  </a:solidFill>
                </a:rPr>
                <a:t>ALUMNI &amp; UNDERGRAD PROGRAM OWNERS</a:t>
              </a:r>
              <a:endParaRPr lang="en-US" sz="1000" dirty="0">
                <a:solidFill>
                  <a:schemeClr val="accent5"/>
                </a:solidFill>
              </a:endParaRPr>
            </a:p>
          </p:txBody>
        </p:sp>
      </p:grpSp>
      <p:sp>
        <p:nvSpPr>
          <p:cNvPr id="42" name="TextBox 41">
            <a:extLst>
              <a:ext uri="{FF2B5EF4-FFF2-40B4-BE49-F238E27FC236}">
                <a16:creationId xmlns:a16="http://schemas.microsoft.com/office/drawing/2014/main" id="{A59D0BAA-116D-8DF1-5080-0741F8942399}"/>
              </a:ext>
            </a:extLst>
          </p:cNvPr>
          <p:cNvSpPr txBox="1"/>
          <p:nvPr/>
        </p:nvSpPr>
        <p:spPr>
          <a:xfrm>
            <a:off x="5510915" y="4797895"/>
            <a:ext cx="1485744" cy="261610"/>
          </a:xfrm>
          <a:prstGeom prst="rect">
            <a:avLst/>
          </a:prstGeom>
          <a:noFill/>
        </p:spPr>
        <p:txBody>
          <a:bodyPr wrap="square">
            <a:spAutoFit/>
          </a:bodyPr>
          <a:lstStyle/>
          <a:p>
            <a:pPr algn="ctr"/>
            <a:r>
              <a:rPr lang="en-US" sz="1100" b="1" dirty="0">
                <a:solidFill>
                  <a:schemeClr val="accent5"/>
                </a:solidFill>
              </a:rPr>
              <a:t>APPROACH</a:t>
            </a:r>
            <a:endParaRPr lang="en-US" sz="1100" dirty="0">
              <a:solidFill>
                <a:schemeClr val="accent5"/>
              </a:solidFill>
            </a:endParaRPr>
          </a:p>
        </p:txBody>
      </p:sp>
      <p:grpSp>
        <p:nvGrpSpPr>
          <p:cNvPr id="12" name="Group 11">
            <a:extLst>
              <a:ext uri="{FF2B5EF4-FFF2-40B4-BE49-F238E27FC236}">
                <a16:creationId xmlns:a16="http://schemas.microsoft.com/office/drawing/2014/main" id="{3BA8F0F5-B299-25C2-F390-2E116691C5C4}"/>
              </a:ext>
            </a:extLst>
          </p:cNvPr>
          <p:cNvGrpSpPr/>
          <p:nvPr/>
        </p:nvGrpSpPr>
        <p:grpSpPr>
          <a:xfrm>
            <a:off x="7061863" y="5153897"/>
            <a:ext cx="1505663" cy="1200519"/>
            <a:chOff x="6959267" y="5054507"/>
            <a:chExt cx="1155589" cy="790849"/>
          </a:xfrm>
        </p:grpSpPr>
        <p:pic>
          <p:nvPicPr>
            <p:cNvPr id="21" name="Graphic 20" descr="Court with solid fill">
              <a:extLst>
                <a:ext uri="{FF2B5EF4-FFF2-40B4-BE49-F238E27FC236}">
                  <a16:creationId xmlns:a16="http://schemas.microsoft.com/office/drawing/2014/main" id="{7A95B08B-3D18-B5FE-878D-70853043C7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14889" y="5054507"/>
              <a:ext cx="444344" cy="457200"/>
            </a:xfrm>
            <a:prstGeom prst="rect">
              <a:avLst/>
            </a:prstGeom>
          </p:spPr>
        </p:pic>
        <p:sp>
          <p:nvSpPr>
            <p:cNvPr id="44" name="TextBox 43">
              <a:extLst>
                <a:ext uri="{FF2B5EF4-FFF2-40B4-BE49-F238E27FC236}">
                  <a16:creationId xmlns:a16="http://schemas.microsoft.com/office/drawing/2014/main" id="{E8F64CAB-52CD-42D5-CAE1-94731B461847}"/>
                </a:ext>
              </a:extLst>
            </p:cNvPr>
            <p:cNvSpPr txBox="1"/>
            <p:nvPr/>
          </p:nvSpPr>
          <p:spPr>
            <a:xfrm>
              <a:off x="6959267" y="5537579"/>
              <a:ext cx="1155589" cy="307777"/>
            </a:xfrm>
            <a:prstGeom prst="rect">
              <a:avLst/>
            </a:prstGeom>
            <a:noFill/>
          </p:spPr>
          <p:txBody>
            <a:bodyPr wrap="square" lIns="0" tIns="0" rIns="0" bIns="0">
              <a:spAutoFit/>
            </a:bodyPr>
            <a:lstStyle/>
            <a:p>
              <a:pPr algn="ctr"/>
              <a:r>
                <a:rPr lang="en-US" sz="1000" b="1" dirty="0">
                  <a:solidFill>
                    <a:schemeClr val="accent5"/>
                  </a:solidFill>
                </a:rPr>
                <a:t>PROGRAM GOVERNANCE </a:t>
              </a:r>
              <a:endParaRPr lang="en-US" sz="1000" dirty="0">
                <a:solidFill>
                  <a:schemeClr val="accent5"/>
                </a:solidFill>
              </a:endParaRPr>
            </a:p>
          </p:txBody>
        </p:sp>
      </p:grpSp>
      <p:grpSp>
        <p:nvGrpSpPr>
          <p:cNvPr id="13" name="Group 12">
            <a:extLst>
              <a:ext uri="{FF2B5EF4-FFF2-40B4-BE49-F238E27FC236}">
                <a16:creationId xmlns:a16="http://schemas.microsoft.com/office/drawing/2014/main" id="{B2CAEEF0-A14B-A9FF-5E81-822AD47E082D}"/>
              </a:ext>
            </a:extLst>
          </p:cNvPr>
          <p:cNvGrpSpPr/>
          <p:nvPr/>
        </p:nvGrpSpPr>
        <p:grpSpPr>
          <a:xfrm>
            <a:off x="9782836" y="5204585"/>
            <a:ext cx="1505663" cy="1157685"/>
            <a:chOff x="9782836" y="5105196"/>
            <a:chExt cx="1155589" cy="762632"/>
          </a:xfrm>
        </p:grpSpPr>
        <p:pic>
          <p:nvPicPr>
            <p:cNvPr id="31" name="Graphic 30" descr="Flowchart with solid fill">
              <a:extLst>
                <a:ext uri="{FF2B5EF4-FFF2-40B4-BE49-F238E27FC236}">
                  <a16:creationId xmlns:a16="http://schemas.microsoft.com/office/drawing/2014/main" id="{B6572AE3-E41D-6A0E-91EE-E7F68D6076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8458" y="5105196"/>
              <a:ext cx="444344" cy="457200"/>
            </a:xfrm>
            <a:prstGeom prst="rect">
              <a:avLst/>
            </a:prstGeom>
          </p:spPr>
        </p:pic>
        <p:sp>
          <p:nvSpPr>
            <p:cNvPr id="45" name="TextBox 44">
              <a:extLst>
                <a:ext uri="{FF2B5EF4-FFF2-40B4-BE49-F238E27FC236}">
                  <a16:creationId xmlns:a16="http://schemas.microsoft.com/office/drawing/2014/main" id="{930B6803-0212-4A37-D70E-7AD975B9CFAE}"/>
                </a:ext>
              </a:extLst>
            </p:cNvPr>
            <p:cNvSpPr txBox="1"/>
            <p:nvPr/>
          </p:nvSpPr>
          <p:spPr>
            <a:xfrm>
              <a:off x="9782836" y="5560051"/>
              <a:ext cx="1155589" cy="307777"/>
            </a:xfrm>
            <a:prstGeom prst="rect">
              <a:avLst/>
            </a:prstGeom>
            <a:noFill/>
          </p:spPr>
          <p:txBody>
            <a:bodyPr wrap="square" lIns="0" tIns="0" rIns="0" bIns="0">
              <a:spAutoFit/>
            </a:bodyPr>
            <a:lstStyle/>
            <a:p>
              <a:pPr algn="ctr"/>
              <a:r>
                <a:rPr lang="en-US" sz="1000" b="1" dirty="0">
                  <a:solidFill>
                    <a:schemeClr val="accent5"/>
                  </a:solidFill>
                </a:rPr>
                <a:t>CONTINUOUS IMPROVEMENT</a:t>
              </a:r>
              <a:endParaRPr lang="en-US" sz="1000" dirty="0">
                <a:solidFill>
                  <a:schemeClr val="accent5"/>
                </a:solidFill>
              </a:endParaRPr>
            </a:p>
          </p:txBody>
        </p:sp>
      </p:grpSp>
      <p:cxnSp>
        <p:nvCxnSpPr>
          <p:cNvPr id="49" name="Straight Connector 48">
            <a:extLst>
              <a:ext uri="{FF2B5EF4-FFF2-40B4-BE49-F238E27FC236}">
                <a16:creationId xmlns:a16="http://schemas.microsoft.com/office/drawing/2014/main" id="{27383A6A-706F-6581-AF9B-F28D82F755F8}"/>
              </a:ext>
            </a:extLst>
          </p:cNvPr>
          <p:cNvCxnSpPr>
            <a:cxnSpLocks/>
          </p:cNvCxnSpPr>
          <p:nvPr/>
        </p:nvCxnSpPr>
        <p:spPr>
          <a:xfrm>
            <a:off x="1212146" y="2355999"/>
            <a:ext cx="0" cy="34617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886957B-FB82-710C-F370-41678831F1E0}"/>
              </a:ext>
            </a:extLst>
          </p:cNvPr>
          <p:cNvCxnSpPr>
            <a:cxnSpLocks/>
          </p:cNvCxnSpPr>
          <p:nvPr/>
        </p:nvCxnSpPr>
        <p:spPr>
          <a:xfrm>
            <a:off x="1216925" y="2355999"/>
            <a:ext cx="1006067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CED43BA-2C5D-FF93-4AA5-CB01D8FC11AF}"/>
              </a:ext>
            </a:extLst>
          </p:cNvPr>
          <p:cNvCxnSpPr>
            <a:cxnSpLocks/>
            <a:endCxn id="42" idx="1"/>
          </p:cNvCxnSpPr>
          <p:nvPr/>
        </p:nvCxnSpPr>
        <p:spPr>
          <a:xfrm>
            <a:off x="1392151" y="4921006"/>
            <a:ext cx="4118764" cy="769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116E173-4B3C-16C7-FA00-BFDE6126A5C0}"/>
              </a:ext>
            </a:extLst>
          </p:cNvPr>
          <p:cNvCxnSpPr>
            <a:cxnSpLocks/>
            <a:stCxn id="42" idx="3"/>
          </p:cNvCxnSpPr>
          <p:nvPr/>
        </p:nvCxnSpPr>
        <p:spPr>
          <a:xfrm flipV="1">
            <a:off x="6996659" y="4921006"/>
            <a:ext cx="4280941" cy="769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8967BB13-0B47-DE61-5382-217A85438726}"/>
              </a:ext>
            </a:extLst>
          </p:cNvPr>
          <p:cNvSpPr>
            <a:spLocks noGrp="1"/>
          </p:cNvSpPr>
          <p:nvPr>
            <p:ph type="title"/>
          </p:nvPr>
        </p:nvSpPr>
        <p:spPr>
          <a:xfrm>
            <a:off x="919549" y="-813816"/>
            <a:ext cx="10363200" cy="1627632"/>
          </a:xfrm>
        </p:spPr>
        <p:txBody>
          <a:bodyPr/>
          <a:lstStyle/>
          <a:p>
            <a:r>
              <a:rPr lang="en-US" dirty="0"/>
              <a:t>Framework and approach.</a:t>
            </a:r>
          </a:p>
        </p:txBody>
      </p:sp>
    </p:spTree>
    <p:extLst>
      <p:ext uri="{BB962C8B-B14F-4D97-AF65-F5344CB8AC3E}">
        <p14:creationId xmlns:p14="http://schemas.microsoft.com/office/powerpoint/2010/main" val="1434236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FF6C903-71F5-0592-4C7E-D9FB956B813C}"/>
              </a:ext>
            </a:extLst>
          </p:cNvPr>
          <p:cNvSpPr txBox="1">
            <a:spLocks/>
          </p:cNvSpPr>
          <p:nvPr/>
        </p:nvSpPr>
        <p:spPr>
          <a:xfrm>
            <a:off x="457199" y="-813816"/>
            <a:ext cx="11399856" cy="1627632"/>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200" b="1" i="0" kern="1200">
                <a:solidFill>
                  <a:schemeClr val="tx1"/>
                </a:solidFill>
                <a:latin typeface="Avenir Next LT Pro" panose="020B0504020202020204" pitchFamily="34" charset="77"/>
                <a:ea typeface="+mj-ea"/>
                <a:cs typeface="+mj-cs"/>
              </a:defRPr>
            </a:lvl1pPr>
          </a:lstStyle>
          <a:p>
            <a:r>
              <a:rPr lang="en-US" dirty="0"/>
              <a:t>Mentoring Focus &amp; Alumni Opportunities - by year.</a:t>
            </a:r>
          </a:p>
        </p:txBody>
      </p:sp>
      <p:graphicFrame>
        <p:nvGraphicFramePr>
          <p:cNvPr id="8" name="Table 8">
            <a:extLst>
              <a:ext uri="{FF2B5EF4-FFF2-40B4-BE49-F238E27FC236}">
                <a16:creationId xmlns:a16="http://schemas.microsoft.com/office/drawing/2014/main" id="{C71DAD0C-5379-94CB-35B8-C490AD396E93}"/>
              </a:ext>
            </a:extLst>
          </p:cNvPr>
          <p:cNvGraphicFramePr>
            <a:graphicFrameLocks noGrp="1"/>
          </p:cNvGraphicFramePr>
          <p:nvPr>
            <p:extLst>
              <p:ext uri="{D42A27DB-BD31-4B8C-83A1-F6EECF244321}">
                <p14:modId xmlns:p14="http://schemas.microsoft.com/office/powerpoint/2010/main" val="1676004773"/>
              </p:ext>
            </p:extLst>
          </p:nvPr>
        </p:nvGraphicFramePr>
        <p:xfrm>
          <a:off x="457199" y="917697"/>
          <a:ext cx="11033186" cy="5075505"/>
        </p:xfrm>
        <a:graphic>
          <a:graphicData uri="http://schemas.openxmlformats.org/drawingml/2006/table">
            <a:tbl>
              <a:tblPr firstRow="1" bandRow="1">
                <a:tableStyleId>{5C22544A-7EE6-4342-B048-85BDC9FD1C3A}</a:tableStyleId>
              </a:tblPr>
              <a:tblGrid>
                <a:gridCol w="1849391">
                  <a:extLst>
                    <a:ext uri="{9D8B030D-6E8A-4147-A177-3AD203B41FA5}">
                      <a16:colId xmlns:a16="http://schemas.microsoft.com/office/drawing/2014/main" val="566850947"/>
                    </a:ext>
                  </a:extLst>
                </a:gridCol>
                <a:gridCol w="1420547">
                  <a:extLst>
                    <a:ext uri="{9D8B030D-6E8A-4147-A177-3AD203B41FA5}">
                      <a16:colId xmlns:a16="http://schemas.microsoft.com/office/drawing/2014/main" val="509290149"/>
                    </a:ext>
                  </a:extLst>
                </a:gridCol>
                <a:gridCol w="1458571">
                  <a:extLst>
                    <a:ext uri="{9D8B030D-6E8A-4147-A177-3AD203B41FA5}">
                      <a16:colId xmlns:a16="http://schemas.microsoft.com/office/drawing/2014/main" val="2274406448"/>
                    </a:ext>
                  </a:extLst>
                </a:gridCol>
                <a:gridCol w="1589561">
                  <a:extLst>
                    <a:ext uri="{9D8B030D-6E8A-4147-A177-3AD203B41FA5}">
                      <a16:colId xmlns:a16="http://schemas.microsoft.com/office/drawing/2014/main" val="1514054184"/>
                    </a:ext>
                  </a:extLst>
                </a:gridCol>
                <a:gridCol w="1466945">
                  <a:extLst>
                    <a:ext uri="{9D8B030D-6E8A-4147-A177-3AD203B41FA5}">
                      <a16:colId xmlns:a16="http://schemas.microsoft.com/office/drawing/2014/main" val="2304753673"/>
                    </a:ext>
                  </a:extLst>
                </a:gridCol>
                <a:gridCol w="1833603">
                  <a:extLst>
                    <a:ext uri="{9D8B030D-6E8A-4147-A177-3AD203B41FA5}">
                      <a16:colId xmlns:a16="http://schemas.microsoft.com/office/drawing/2014/main" val="2783782623"/>
                    </a:ext>
                  </a:extLst>
                </a:gridCol>
                <a:gridCol w="1414568">
                  <a:extLst>
                    <a:ext uri="{9D8B030D-6E8A-4147-A177-3AD203B41FA5}">
                      <a16:colId xmlns:a16="http://schemas.microsoft.com/office/drawing/2014/main" val="279817831"/>
                    </a:ext>
                  </a:extLst>
                </a:gridCol>
              </a:tblGrid>
              <a:tr h="499623">
                <a:tc>
                  <a:txBody>
                    <a:bodyPr/>
                    <a:lstStyle/>
                    <a:p>
                      <a:r>
                        <a:rPr lang="en-US" dirty="0"/>
                        <a:t>Audience</a:t>
                      </a:r>
                    </a:p>
                  </a:txBody>
                  <a:tcPr>
                    <a:solidFill>
                      <a:srgbClr val="53284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Pre-UW</a:t>
                      </a:r>
                    </a:p>
                  </a:txBody>
                  <a:tcPr>
                    <a:solidFill>
                      <a:srgbClr val="53284F"/>
                    </a:solidFill>
                  </a:tcPr>
                </a:tc>
                <a:tc>
                  <a:txBody>
                    <a:bodyPr/>
                    <a:lstStyle/>
                    <a:p>
                      <a:r>
                        <a:rPr lang="en-US" dirty="0"/>
                        <a:t>Freshman</a:t>
                      </a:r>
                    </a:p>
                  </a:txBody>
                  <a:tcPr>
                    <a:solidFill>
                      <a:srgbClr val="53284F"/>
                    </a:solidFill>
                  </a:tcPr>
                </a:tc>
                <a:tc>
                  <a:txBody>
                    <a:bodyPr/>
                    <a:lstStyle/>
                    <a:p>
                      <a:r>
                        <a:rPr lang="en-US" dirty="0"/>
                        <a:t>Sophomore</a:t>
                      </a:r>
                    </a:p>
                  </a:txBody>
                  <a:tcPr>
                    <a:solidFill>
                      <a:srgbClr val="53284F"/>
                    </a:solidFill>
                  </a:tcPr>
                </a:tc>
                <a:tc>
                  <a:txBody>
                    <a:bodyPr/>
                    <a:lstStyle/>
                    <a:p>
                      <a:r>
                        <a:rPr lang="en-US" dirty="0"/>
                        <a:t>Junior</a:t>
                      </a:r>
                    </a:p>
                  </a:txBody>
                  <a:tcPr>
                    <a:solidFill>
                      <a:srgbClr val="53284F"/>
                    </a:solidFill>
                  </a:tcPr>
                </a:tc>
                <a:tc>
                  <a:txBody>
                    <a:bodyPr/>
                    <a:lstStyle/>
                    <a:p>
                      <a:r>
                        <a:rPr lang="en-US" dirty="0"/>
                        <a:t>Senior</a:t>
                      </a:r>
                    </a:p>
                  </a:txBody>
                  <a:tcPr>
                    <a:solidFill>
                      <a:srgbClr val="53284F"/>
                    </a:solidFill>
                  </a:tcPr>
                </a:tc>
                <a:tc>
                  <a:txBody>
                    <a:bodyPr/>
                    <a:lstStyle/>
                    <a:p>
                      <a:r>
                        <a:rPr lang="en-US" dirty="0"/>
                        <a:t>Post Grad</a:t>
                      </a:r>
                    </a:p>
                  </a:txBody>
                  <a:tcPr>
                    <a:solidFill>
                      <a:srgbClr val="53284F"/>
                    </a:solidFill>
                  </a:tcPr>
                </a:tc>
                <a:extLst>
                  <a:ext uri="{0D108BD9-81ED-4DB2-BD59-A6C34878D82A}">
                    <a16:rowId xmlns:a16="http://schemas.microsoft.com/office/drawing/2014/main" val="3040870491"/>
                  </a:ext>
                </a:extLst>
              </a:tr>
              <a:tr h="2387207">
                <a:tc>
                  <a:txBody>
                    <a:bodyPr/>
                    <a:lstStyle/>
                    <a:p>
                      <a:r>
                        <a:rPr lang="en-US" dirty="0"/>
                        <a:t>Mentorship Focus:</a:t>
                      </a:r>
                    </a:p>
                  </a:txBody>
                  <a:tcPr>
                    <a:solidFill>
                      <a:schemeClr val="bg1">
                        <a:lumMod val="95000"/>
                      </a:schemeClr>
                    </a:solidFill>
                  </a:tcPr>
                </a:tc>
                <a:tc>
                  <a:txBody>
                    <a:bodyPr/>
                    <a:lstStyle/>
                    <a:p>
                      <a:pPr marL="119063" marR="0" lvl="2" indent="-119063" fontAlgn="auto">
                        <a:lnSpc>
                          <a:spcPct val="100000"/>
                        </a:lnSpc>
                        <a:spcBef>
                          <a:spcPts val="0"/>
                        </a:spcBef>
                        <a:spcAft>
                          <a:spcPts val="600"/>
                        </a:spcAft>
                        <a:buClr>
                          <a:schemeClr val="accent5"/>
                        </a:buClr>
                        <a:buSzTx/>
                        <a:buFont typeface="Wingdings" pitchFamily="2" charset="2"/>
                        <a:buChar char="§"/>
                        <a:tabLst/>
                        <a:defRPr/>
                      </a:pPr>
                      <a:r>
                        <a:rPr lang="en-US" sz="1400" dirty="0">
                          <a:latin typeface="Avenir Next LT Pro" panose="020B0504020202020204" pitchFamily="34" charset="77"/>
                        </a:rPr>
                        <a:t>Awareness and education</a:t>
                      </a:r>
                    </a:p>
                    <a:p>
                      <a:pPr marL="119063" marR="0" lvl="2" indent="-119063" fontAlgn="auto">
                        <a:lnSpc>
                          <a:spcPct val="100000"/>
                        </a:lnSpc>
                        <a:spcBef>
                          <a:spcPts val="0"/>
                        </a:spcBef>
                        <a:spcAft>
                          <a:spcPts val="1800"/>
                        </a:spcAft>
                        <a:buClr>
                          <a:schemeClr val="accent5"/>
                        </a:buClr>
                        <a:buSzTx/>
                        <a:buFont typeface="Wingdings" pitchFamily="2" charset="2"/>
                        <a:buChar char="§"/>
                        <a:tabLst/>
                        <a:defRPr/>
                      </a:pPr>
                      <a:r>
                        <a:rPr lang="en-US" sz="1400" dirty="0">
                          <a:latin typeface="Avenir Next LT Pro" panose="020B0504020202020204" pitchFamily="34" charset="77"/>
                        </a:rPr>
                        <a:t>Strong value proposition for recruitment</a:t>
                      </a:r>
                    </a:p>
                  </a:txBody>
                  <a:tcPr>
                    <a:solidFill>
                      <a:schemeClr val="bg1">
                        <a:lumMod val="95000"/>
                      </a:schemeClr>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Knowledge transfer &amp; Information sharing</a:t>
                      </a:r>
                    </a:p>
                  </a:txBody>
                  <a:tcPr>
                    <a:solidFill>
                      <a:schemeClr val="bg1">
                        <a:lumMod val="95000"/>
                      </a:schemeClr>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Generic group mentoring and coaching</a:t>
                      </a:r>
                    </a:p>
                    <a:p>
                      <a:pPr marL="119063" marR="0" lvl="2" indent="-119063" algn="l" defTabSz="914400" rtl="0" eaLnBrk="1" fontAlgn="auto" latinLnBrk="0" hangingPunct="1">
                        <a:lnSpc>
                          <a:spcPct val="100000"/>
                        </a:lnSpc>
                        <a:spcBef>
                          <a:spcPts val="0"/>
                        </a:spcBef>
                        <a:spcAft>
                          <a:spcPts val="18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Mentoring to help align majors/degrees to careers</a:t>
                      </a:r>
                    </a:p>
                  </a:txBody>
                  <a:tcPr>
                    <a:solidFill>
                      <a:schemeClr val="bg1">
                        <a:lumMod val="95000"/>
                      </a:schemeClr>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Building skills for landing internship</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Securing internships</a:t>
                      </a:r>
                      <a:endParaRPr lang="en-US" sz="1100" dirty="0"/>
                    </a:p>
                  </a:txBody>
                  <a:tcPr>
                    <a:solidFill>
                      <a:schemeClr val="bg1">
                        <a:lumMod val="95000"/>
                      </a:schemeClr>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Recommendations / Referrals to companies of interest</a:t>
                      </a:r>
                    </a:p>
                    <a:p>
                      <a:pPr marL="119063" marR="0" lvl="2" indent="-119063" algn="l" defTabSz="914400" rtl="0" eaLnBrk="1" fontAlgn="auto" latinLnBrk="0" hangingPunct="1">
                        <a:lnSpc>
                          <a:spcPct val="100000"/>
                        </a:lnSpc>
                        <a:spcBef>
                          <a:spcPts val="0"/>
                        </a:spcBef>
                        <a:spcAft>
                          <a:spcPts val="18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Connections to young alumni in like industries/roles</a:t>
                      </a:r>
                    </a:p>
                  </a:txBody>
                  <a:tcPr>
                    <a:solidFill>
                      <a:schemeClr val="bg1">
                        <a:lumMod val="95000"/>
                      </a:schemeClr>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Networking</a:t>
                      </a:r>
                    </a:p>
                    <a:p>
                      <a:endParaRPr lang="en-US" sz="1100" dirty="0"/>
                    </a:p>
                  </a:txBody>
                  <a:tcPr>
                    <a:solidFill>
                      <a:schemeClr val="bg1">
                        <a:lumMod val="95000"/>
                      </a:schemeClr>
                    </a:solidFill>
                  </a:tcPr>
                </a:tc>
                <a:extLst>
                  <a:ext uri="{0D108BD9-81ED-4DB2-BD59-A6C34878D82A}">
                    <a16:rowId xmlns:a16="http://schemas.microsoft.com/office/drawing/2014/main" val="1049290546"/>
                  </a:ext>
                </a:extLst>
              </a:tr>
              <a:tr h="2188675">
                <a:tc>
                  <a:txBody>
                    <a:bodyPr/>
                    <a:lstStyle/>
                    <a:p>
                      <a:r>
                        <a:rPr lang="en-US" dirty="0"/>
                        <a:t>Alumni Role Opportunities:</a:t>
                      </a:r>
                    </a:p>
                  </a:txBody>
                  <a:tcPr>
                    <a:solidFill>
                      <a:schemeClr val="bg1"/>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Social Marketing Lead</a:t>
                      </a:r>
                    </a:p>
                  </a:txBody>
                  <a:tcPr>
                    <a:solidFill>
                      <a:schemeClr val="bg1"/>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Mentorship Alumni Member</a:t>
                      </a:r>
                    </a:p>
                    <a:p>
                      <a:pPr marL="228600" marR="0" lvl="2" indent="-228600" algn="l" defTabSz="914400" rtl="0" eaLnBrk="1" fontAlgn="ctr" latinLnBrk="0" hangingPunct="1">
                        <a:lnSpc>
                          <a:spcPct val="100000"/>
                        </a:lnSpc>
                        <a:spcBef>
                          <a:spcPts val="0"/>
                        </a:spcBef>
                        <a:spcAft>
                          <a:spcPts val="600"/>
                        </a:spcAft>
                        <a:buClr>
                          <a:schemeClr val="accent5"/>
                        </a:buClr>
                        <a:buSzTx/>
                        <a:buFont typeface="Wingdings" pitchFamily="2" charset="2"/>
                        <a:buChar char="§"/>
                        <a:tabLst/>
                        <a:defRPr/>
                      </a:pPr>
                      <a:endParaRPr lang="en-US" sz="1400" kern="1200" dirty="0">
                        <a:solidFill>
                          <a:schemeClr val="dk1"/>
                        </a:solidFill>
                        <a:latin typeface="Avenir Next LT Pro" panose="020B0504020202020204" pitchFamily="34" charset="77"/>
                        <a:ea typeface="+mn-ea"/>
                        <a:cs typeface="+mn-cs"/>
                      </a:endParaRPr>
                    </a:p>
                    <a:p>
                      <a:endParaRPr lang="en-US" sz="1400" dirty="0"/>
                    </a:p>
                  </a:txBody>
                  <a:tcPr>
                    <a:solidFill>
                      <a:schemeClr val="bg1"/>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Mentorship Alumni Member</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Alumni Speakers</a:t>
                      </a:r>
                    </a:p>
                    <a:p>
                      <a:endParaRPr lang="en-US" sz="1400" dirty="0"/>
                    </a:p>
                  </a:txBody>
                  <a:tcPr>
                    <a:solidFill>
                      <a:schemeClr val="bg1"/>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Mentorship Alumni Member</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Company POC</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Alumni Speakers</a:t>
                      </a:r>
                      <a:endParaRPr lang="en-US" sz="1400" dirty="0"/>
                    </a:p>
                  </a:txBody>
                  <a:tcPr>
                    <a:solidFill>
                      <a:schemeClr val="bg1"/>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Mentorship Alumni Member</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Company POC</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Mentor</a:t>
                      </a:r>
                    </a:p>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Alumni Speakers</a:t>
                      </a:r>
                    </a:p>
                    <a:p>
                      <a:pPr marL="228600" marR="0" lvl="2" indent="-228600" algn="l" defTabSz="914400" rtl="0" eaLnBrk="1" fontAlgn="ctr" latinLnBrk="0" hangingPunct="1">
                        <a:lnSpc>
                          <a:spcPct val="100000"/>
                        </a:lnSpc>
                        <a:spcBef>
                          <a:spcPts val="0"/>
                        </a:spcBef>
                        <a:spcAft>
                          <a:spcPts val="600"/>
                        </a:spcAft>
                        <a:buClr>
                          <a:schemeClr val="accent5"/>
                        </a:buClr>
                        <a:buSzTx/>
                        <a:buFont typeface="Wingdings" pitchFamily="2" charset="2"/>
                        <a:buChar char="§"/>
                        <a:tabLst/>
                        <a:defRPr/>
                      </a:pPr>
                      <a:endParaRPr lang="en-US" sz="1400" kern="1200" dirty="0">
                        <a:solidFill>
                          <a:schemeClr val="dk1"/>
                        </a:solidFill>
                        <a:latin typeface="Avenir Next LT Pro" panose="020B0504020202020204" pitchFamily="34" charset="77"/>
                        <a:ea typeface="+mn-ea"/>
                        <a:cs typeface="+mn-cs"/>
                      </a:endParaRPr>
                    </a:p>
                    <a:p>
                      <a:pPr marL="0" indent="0">
                        <a:buFont typeface="Arial" panose="020B0604020202020204" pitchFamily="34" charset="0"/>
                        <a:buNone/>
                      </a:pPr>
                      <a:endParaRPr lang="en-US" sz="1400" dirty="0"/>
                    </a:p>
                  </a:txBody>
                  <a:tcPr>
                    <a:solidFill>
                      <a:schemeClr val="bg1"/>
                    </a:solidFill>
                  </a:tcPr>
                </a:tc>
                <a:tc>
                  <a:txBody>
                    <a:bodyPr/>
                    <a:lstStyle/>
                    <a:p>
                      <a:pPr marL="119063" marR="0" lvl="2" indent="-119063" algn="l" defTabSz="914400" rtl="0" eaLnBrk="1" fontAlgn="auto" latinLnBrk="0" hangingPunct="1">
                        <a:lnSpc>
                          <a:spcPct val="100000"/>
                        </a:lnSpc>
                        <a:spcBef>
                          <a:spcPts val="0"/>
                        </a:spcBef>
                        <a:spcAft>
                          <a:spcPts val="600"/>
                        </a:spcAft>
                        <a:buClr>
                          <a:schemeClr val="accent5"/>
                        </a:buClr>
                        <a:buSzTx/>
                        <a:buFont typeface="Wingdings" pitchFamily="2" charset="2"/>
                        <a:buChar char="§"/>
                        <a:tabLst/>
                        <a:defRPr/>
                      </a:pPr>
                      <a:r>
                        <a:rPr lang="en-US" sz="1400" kern="1200" dirty="0">
                          <a:solidFill>
                            <a:schemeClr val="dk1"/>
                          </a:solidFill>
                          <a:latin typeface="Avenir Next LT Pro" panose="020B0504020202020204" pitchFamily="34" charset="77"/>
                          <a:ea typeface="+mn-ea"/>
                          <a:cs typeface="+mn-cs"/>
                        </a:rPr>
                        <a:t>Young Alumni Ambassadors &amp; Members</a:t>
                      </a:r>
                    </a:p>
                  </a:txBody>
                  <a:tcPr>
                    <a:solidFill>
                      <a:schemeClr val="bg1"/>
                    </a:solidFill>
                  </a:tcPr>
                </a:tc>
                <a:extLst>
                  <a:ext uri="{0D108BD9-81ED-4DB2-BD59-A6C34878D82A}">
                    <a16:rowId xmlns:a16="http://schemas.microsoft.com/office/drawing/2014/main" val="699843693"/>
                  </a:ext>
                </a:extLst>
              </a:tr>
            </a:tbl>
          </a:graphicData>
        </a:graphic>
      </p:graphicFrame>
    </p:spTree>
    <p:extLst>
      <p:ext uri="{BB962C8B-B14F-4D97-AF65-F5344CB8AC3E}">
        <p14:creationId xmlns:p14="http://schemas.microsoft.com/office/powerpoint/2010/main" val="3343396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A22-1566-5544-AA01-79997556068F}"/>
              </a:ext>
            </a:extLst>
          </p:cNvPr>
          <p:cNvSpPr>
            <a:spLocks noGrp="1"/>
          </p:cNvSpPr>
          <p:nvPr>
            <p:ph type="title"/>
          </p:nvPr>
        </p:nvSpPr>
        <p:spPr>
          <a:xfrm>
            <a:off x="854241" y="1865376"/>
            <a:ext cx="10363200" cy="1631576"/>
          </a:xfrm>
        </p:spPr>
        <p:txBody>
          <a:bodyPr/>
          <a:lstStyle/>
          <a:p>
            <a:r>
              <a:rPr lang="en-US" sz="4400" dirty="0"/>
              <a:t>Roles &amp; Responsibilities</a:t>
            </a:r>
            <a:br>
              <a:rPr lang="en-US" sz="4400" dirty="0"/>
            </a:br>
            <a:endParaRPr lang="en-US" sz="4400" dirty="0"/>
          </a:p>
        </p:txBody>
      </p:sp>
    </p:spTree>
    <p:extLst>
      <p:ext uri="{BB962C8B-B14F-4D97-AF65-F5344CB8AC3E}">
        <p14:creationId xmlns:p14="http://schemas.microsoft.com/office/powerpoint/2010/main" val="2974117561"/>
      </p:ext>
    </p:extLst>
  </p:cSld>
  <p:clrMapOvr>
    <a:masterClrMapping/>
  </p:clrMapOvr>
</p:sld>
</file>

<file path=ppt/theme/theme1.xml><?xml version="1.0" encoding="utf-8"?>
<a:theme xmlns:a="http://schemas.openxmlformats.org/drawingml/2006/main" name="All slides">
  <a:themeElements>
    <a:clrScheme name="Launch Brand">
      <a:dk1>
        <a:srgbClr val="191D1F"/>
      </a:dk1>
      <a:lt1>
        <a:srgbClr val="FFFFFF"/>
      </a:lt1>
      <a:dk2>
        <a:srgbClr val="53284F"/>
      </a:dk2>
      <a:lt2>
        <a:srgbClr val="004165"/>
      </a:lt2>
      <a:accent1>
        <a:srgbClr val="7F369B"/>
      </a:accent1>
      <a:accent2>
        <a:srgbClr val="FB4F14"/>
      </a:accent2>
      <a:accent3>
        <a:srgbClr val="DFE82F"/>
      </a:accent3>
      <a:accent4>
        <a:srgbClr val="B3B6B8"/>
      </a:accent4>
      <a:accent5>
        <a:srgbClr val="DE1A83"/>
      </a:accent5>
      <a:accent6>
        <a:srgbClr val="000000"/>
      </a:accent6>
      <a:hlink>
        <a:srgbClr val="7F369B"/>
      </a:hlink>
      <a:folHlink>
        <a:srgbClr val="53284F"/>
      </a:folHlink>
    </a:clrScheme>
    <a:fontScheme name="Launch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0" tIns="0" rIns="0" bIns="0">
        <a:noAutofit/>
      </a:bodyPr>
      <a:lstStyle>
        <a:defPPr algn="l">
          <a:defRPr dirty="0"/>
        </a:defPPr>
      </a:lst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ZY Mentorship Nov-6 Workshop_BJM" id="{79D65979-FB95-4A80-87D9-43D332BB138E}" vid="{4235320A-818B-48B3-A403-08F65643EDDA}"/>
    </a:ext>
  </a:extLst>
</a:theme>
</file>

<file path=ppt/theme/theme2.xml><?xml version="1.0" encoding="utf-8"?>
<a:theme xmlns:a="http://schemas.openxmlformats.org/drawingml/2006/main" name="1_All slides">
  <a:themeElements>
    <a:clrScheme name="Launch Brand">
      <a:dk1>
        <a:srgbClr val="191D1F"/>
      </a:dk1>
      <a:lt1>
        <a:srgbClr val="FFFFFF"/>
      </a:lt1>
      <a:dk2>
        <a:srgbClr val="53284F"/>
      </a:dk2>
      <a:lt2>
        <a:srgbClr val="004165"/>
      </a:lt2>
      <a:accent1>
        <a:srgbClr val="7F369B"/>
      </a:accent1>
      <a:accent2>
        <a:srgbClr val="FB4F14"/>
      </a:accent2>
      <a:accent3>
        <a:srgbClr val="DFE82F"/>
      </a:accent3>
      <a:accent4>
        <a:srgbClr val="B3B6B8"/>
      </a:accent4>
      <a:accent5>
        <a:srgbClr val="DE1A83"/>
      </a:accent5>
      <a:accent6>
        <a:srgbClr val="000000"/>
      </a:accent6>
      <a:hlink>
        <a:srgbClr val="7F369B"/>
      </a:hlink>
      <a:folHlink>
        <a:srgbClr val="53284F"/>
      </a:folHlink>
    </a:clrScheme>
    <a:fontScheme name="Launch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0" tIns="0" rIns="0" bIns="0">
        <a:noAutofit/>
      </a:bodyPr>
      <a:lstStyle>
        <a:defPPr algn="l">
          <a:defRPr dirty="0"/>
        </a:defPPr>
      </a:lst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Launch_Proposal-Deck-Template" id="{452571BE-C3A3-7647-AA60-6A5E480A4C7F}" vid="{5C5FC2A7-FC0B-B947-BE3D-5959D9B130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50d6a67-e0c3-41c6-ba87-c368740942ff">SALESDOC-1246819798-4060</_dlc_DocId>
    <_dlc_DocIdUrl xmlns="250d6a67-e0c3-41c6-ba87-c368740942ff">
      <Url>https://launchconsultinggroup.sharepoint.com/sites/SalesandMarketingNEW/_layouts/15/DocIdRedir.aspx?ID=SALESDOC-1246819798-4060</Url>
      <Description>SALESDOC-1246819798-4060</Description>
    </_dlc_DocIdUrl>
    <SharedWithUsers xmlns="250d6a67-e0c3-41c6-ba87-c368740942ff">
      <UserInfo>
        <DisplayName>John Albert</DisplayName>
        <AccountId>285</AccountId>
        <AccountType/>
      </UserInfo>
      <UserInfo>
        <DisplayName>SharingLinks.67d930a3-14fa-4b1f-8dc9-17fcd2ed515d.OrganizationEdit.db369ac9-b2a0-465c-a393-671ad35278dd</DisplayName>
        <AccountId>569</AccountId>
        <AccountType/>
      </UserInfo>
      <UserInfo>
        <DisplayName>Neetu Gounder</DisplayName>
        <AccountId>353</AccountId>
        <AccountType/>
      </UserInfo>
      <UserInfo>
        <DisplayName>Royal Stuart</DisplayName>
        <AccountId>172</AccountId>
        <AccountType/>
      </UserInfo>
    </SharedWithUsers>
    <Vertical xmlns="669b8e84-56d0-4947-bc8f-ccadfddfe170" xsi:nil="true"/>
    <Business_x0020_Unit xmlns="669b8e84-56d0-4947-bc8f-ccadfddfe170">Strategy</Business_x0020_Unit>
    <Projector_x0020_Project xmlns="669b8e84-56d0-4947-bc8f-ccadfddfe170" xsi:nil="true"/>
    <Client xmlns="669b8e84-56d0-4947-bc8f-ccadfddfe170" xsi:nil="true"/>
    <Practice_x0020_Area xmlns="669b8e84-56d0-4947-bc8f-ccadfddfe170" xsi:nil="true"/>
    <Partner xmlns="669b8e84-56d0-4947-bc8f-ccadfddfe170" xsi:nil="true"/>
    <_ip_UnifiedCompliancePolicyUIAction xmlns="http://schemas.microsoft.com/sharepoint/v3" xsi:nil="true"/>
    <_dlc_DocIdPersistId xmlns="250d6a67-e0c3-41c6-ba87-c368740942ff" xsi:nil="true"/>
    <_ip_UnifiedCompliancePolicyProperties xmlns="http://schemas.microsoft.com/sharepoint/v3" xsi:nil="true"/>
    <lcf76f155ced4ddcb4097134ff3c332f xmlns="669b8e84-56d0-4947-bc8f-ccadfddfe170">
      <Terms xmlns="http://schemas.microsoft.com/office/infopath/2007/PartnerControls"/>
    </lcf76f155ced4ddcb4097134ff3c332f>
    <Category xmlns="669b8e84-56d0-4947-bc8f-ccadfddfe1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CB0E524F2B856448F611A1055D34743" ma:contentTypeVersion="54" ma:contentTypeDescription="Create a new document." ma:contentTypeScope="" ma:versionID="177913919bca766799bce77f67f717e4">
  <xsd:schema xmlns:xsd="http://www.w3.org/2001/XMLSchema" xmlns:xs="http://www.w3.org/2001/XMLSchema" xmlns:p="http://schemas.microsoft.com/office/2006/metadata/properties" xmlns:ns1="http://schemas.microsoft.com/sharepoint/v3" xmlns:ns2="669b8e84-56d0-4947-bc8f-ccadfddfe170" xmlns:ns3="250d6a67-e0c3-41c6-ba87-c368740942ff" targetNamespace="http://schemas.microsoft.com/office/2006/metadata/properties" ma:root="true" ma:fieldsID="004baeab7c3dba969c91b887721f7195" ns1:_="" ns2:_="" ns3:_="">
    <xsd:import namespace="http://schemas.microsoft.com/sharepoint/v3"/>
    <xsd:import namespace="669b8e84-56d0-4947-bc8f-ccadfddfe170"/>
    <xsd:import namespace="250d6a67-e0c3-41c6-ba87-c368740942ff"/>
    <xsd:element name="properties">
      <xsd:complexType>
        <xsd:sequence>
          <xsd:element name="documentManagement">
            <xsd:complexType>
              <xsd:all>
                <xsd:element ref="ns2:MediaServiceOCR" minOccurs="0"/>
                <xsd:element ref="ns2:MediaServiceKeyPoints" minOccurs="0"/>
                <xsd:element ref="ns2:Client" minOccurs="0"/>
                <xsd:element ref="ns2:Vertical" minOccurs="0"/>
                <xsd:element ref="ns2:Partner" minOccurs="0"/>
                <xsd:element ref="ns2:Projector_x0020_Project" minOccurs="0"/>
                <xsd:element ref="ns2:Practice_x0020_Area" minOccurs="0"/>
                <xsd:element ref="ns2:Business_x0020_Unit" minOccurs="0"/>
                <xsd:element ref="ns2:MediaLengthInSeconds" minOccurs="0"/>
                <xsd:element ref="ns3:_dlc_DocId" minOccurs="0"/>
                <xsd:element ref="ns3:_dlc_DocIdUrl" minOccurs="0"/>
                <xsd:element ref="ns3:_dlc_DocIdPersistId" minOccurs="0"/>
                <xsd:element ref="ns2:MediaServiceMetadata" minOccurs="0"/>
                <xsd:element ref="ns2:MediaServiceGenerationTime" minOccurs="0"/>
                <xsd:element ref="ns2:MediaServiceEventHashCode" minOccurs="0"/>
                <xsd:element ref="ns2:MediaServiceDateTaken" minOccurs="0"/>
                <xsd:element ref="ns2:MediaServiceFastMetadata" minOccurs="0"/>
                <xsd:element ref="ns2:MediaServiceAutoKeyPoints"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9b8e84-56d0-4947-bc8f-ccadfddfe170" elementFormDefault="qualified">
    <xsd:import namespace="http://schemas.microsoft.com/office/2006/documentManagement/types"/>
    <xsd:import namespace="http://schemas.microsoft.com/office/infopath/2007/PartnerControls"/>
    <xsd:element name="MediaServiceOCR" ma:index="3" nillable="true" ma:displayName="Extracted Text" ma:internalName="MediaServiceOCR" ma:readOnly="true">
      <xsd:simpleType>
        <xsd:restriction base="dms:Note">
          <xsd:maxLength value="255"/>
        </xsd:restriction>
      </xsd:simpleType>
    </xsd:element>
    <xsd:element name="MediaServiceKeyPoints" ma:index="4" nillable="true" ma:displayName="KeyPoints" ma:internalName="MediaServiceKeyPoints" ma:readOnly="true">
      <xsd:simpleType>
        <xsd:restriction base="dms:Note">
          <xsd:maxLength value="255"/>
        </xsd:restriction>
      </xsd:simpleType>
    </xsd:element>
    <xsd:element name="Client" ma:index="5" nillable="true" ma:displayName="Client" ma:internalName="Client">
      <xsd:simpleType>
        <xsd:restriction base="dms:Text">
          <xsd:maxLength value="255"/>
        </xsd:restriction>
      </xsd:simpleType>
    </xsd:element>
    <xsd:element name="Vertical" ma:index="6" nillable="true" ma:displayName="Vertical" ma:internalName="Vertical" ma:readOnly="false">
      <xsd:simpleType>
        <xsd:restriction base="dms:Note">
          <xsd:maxLength value="255"/>
        </xsd:restriction>
      </xsd:simpleType>
    </xsd:element>
    <xsd:element name="Partner" ma:index="7" nillable="true" ma:displayName="Partner" ma:internalName="Partner">
      <xsd:simpleType>
        <xsd:restriction base="dms:Note">
          <xsd:maxLength value="255"/>
        </xsd:restriction>
      </xsd:simpleType>
    </xsd:element>
    <xsd:element name="Projector_x0020_Project" ma:index="8" nillable="true" ma:displayName="Practice" ma:format="Dropdown" ma:internalName="Projector_x0020_Project" ma:readOnly="false">
      <xsd:simpleType>
        <xsd:restriction base="dms:Choice">
          <xsd:enumeration value="Data"/>
          <xsd:enumeration value="Technology"/>
          <xsd:enumeration value="People"/>
        </xsd:restriction>
      </xsd:simpleType>
    </xsd:element>
    <xsd:element name="Practice_x0020_Area" ma:index="9" nillable="true" ma:displayName="Functional Area" ma:internalName="Practice_x0020_Area" ma:readOnly="false">
      <xsd:simpleType>
        <xsd:restriction base="dms:Note">
          <xsd:maxLength value="255"/>
        </xsd:restriction>
      </xsd:simpleType>
    </xsd:element>
    <xsd:element name="Business_x0020_Unit" ma:index="10" nillable="true" ma:displayName="Business Unit" ma:default="Americas" ma:format="Dropdown" ma:internalName="Business_x0020_Unit" ma:readOnly="false">
      <xsd:simpleType>
        <xsd:restriction base="dms:Choice">
          <xsd:enumeration value="Americas"/>
          <xsd:enumeration value="NW"/>
          <xsd:enumeration value="Gold Rush"/>
          <xsd:enumeration value="HiFi"/>
          <xsd:enumeration value="Level 11"/>
          <xsd:enumeration value="MediaAMP"/>
          <xsd:enumeration value="Strategy"/>
          <xsd:enumeration value="Microsoft"/>
        </xsd:restriction>
      </xsd:simpleType>
    </xsd:element>
    <xsd:element name="MediaLengthInSeconds" ma:index="11" nillable="true" ma:displayName="MediaLengthInSeconds" ma:internalName="MediaLengthInSeconds" ma:readOnly="true">
      <xsd:simpleType>
        <xsd:restriction base="dms:Unknown"/>
      </xsd:simpleType>
    </xsd:element>
    <xsd:element name="MediaServiceMetadata" ma:index="16" nillable="true" ma:displayName="MediaServiceMetadata" ma:hidden="true" ma:internalName="MediaServiceMetadata"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Location" ma:index="26" nillable="true" ma:displayName="Location" ma:internalName="MediaServiceLocation" ma:readOnly="true">
      <xsd:simpleType>
        <xsd:restriction base="dms:Text"/>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65e2479f-f431-4f4e-85f8-431b6254f12a" ma:termSetId="09814cd3-568e-fe90-9814-8d621ff8fb84" ma:anchorId="fba54fb3-c3e1-fe81-a776-ca4b69148c4d" ma:open="true" ma:isKeyword="false">
      <xsd:complexType>
        <xsd:sequence>
          <xsd:element ref="pc:Terms" minOccurs="0" maxOccurs="1"/>
        </xsd:sequence>
      </xsd:complexType>
    </xsd:element>
    <xsd:element name="Category" ma:index="33" nillable="true" ma:displayName="Category" ma:format="Dropdown" ma:internalName="Category">
      <xsd:simpleType>
        <xsd:restriction base="dms:Choice">
          <xsd:enumeration value="Fantastic 4"/>
          <xsd:enumeration value="Phase 2"/>
          <xsd:enumeration value="Plan C"/>
          <xsd:enumeration value="Category IV"/>
        </xsd:restriction>
      </xsd:simpleType>
    </xsd:element>
  </xsd:schema>
  <xsd:schema xmlns:xsd="http://www.w3.org/2001/XMLSchema" xmlns:xs="http://www.w3.org/2001/XMLSchema" xmlns:dms="http://schemas.microsoft.com/office/2006/documentManagement/types" xmlns:pc="http://schemas.microsoft.com/office/infopath/2007/PartnerControls" targetNamespace="250d6a67-e0c3-41c6-ba87-c368740942ff"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false">
      <xsd:simpleType>
        <xsd:restriction base="dms:Boolean"/>
      </xsd:simple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5A4B5B-11C7-4402-8B09-5906EBD7AD9F}">
  <ds:schemaRefs>
    <ds:schemaRef ds:uri="http://schemas.openxmlformats.org/package/2006/metadata/core-properties"/>
    <ds:schemaRef ds:uri="http://schemas.microsoft.com/office/2006/metadata/properties"/>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250d6a67-e0c3-41c6-ba87-c368740942ff"/>
    <ds:schemaRef ds:uri="669b8e84-56d0-4947-bc8f-ccadfddfe170"/>
    <ds:schemaRef ds:uri="http://schemas.microsoft.com/sharepoint/v3"/>
    <ds:schemaRef ds:uri="http://purl.org/dc/terms/"/>
  </ds:schemaRefs>
</ds:datastoreItem>
</file>

<file path=customXml/itemProps2.xml><?xml version="1.0" encoding="utf-8"?>
<ds:datastoreItem xmlns:ds="http://schemas.openxmlformats.org/officeDocument/2006/customXml" ds:itemID="{929158F1-D2EB-4245-83CF-4758F5894D22}">
  <ds:schemaRefs>
    <ds:schemaRef ds:uri="http://schemas.microsoft.com/sharepoint/v3/contenttype/forms"/>
  </ds:schemaRefs>
</ds:datastoreItem>
</file>

<file path=customXml/itemProps3.xml><?xml version="1.0" encoding="utf-8"?>
<ds:datastoreItem xmlns:ds="http://schemas.openxmlformats.org/officeDocument/2006/customXml" ds:itemID="{C563E1E5-C3B3-42EA-89F0-ED35883DD605}">
  <ds:schemaRefs>
    <ds:schemaRef ds:uri="http://schemas.microsoft.com/sharepoint/events"/>
  </ds:schemaRefs>
</ds:datastoreItem>
</file>

<file path=customXml/itemProps4.xml><?xml version="1.0" encoding="utf-8"?>
<ds:datastoreItem xmlns:ds="http://schemas.openxmlformats.org/officeDocument/2006/customXml" ds:itemID="{42AF8820-1940-4C3D-8CAB-8212F31B7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69b8e84-56d0-4947-bc8f-ccadfddfe170"/>
    <ds:schemaRef ds:uri="250d6a67-e0c3-41c6-ba87-c368740942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ZY Mentorship Nov-6 Workshop_BJM</Template>
  <TotalTime>15213</TotalTime>
  <Words>1751</Words>
  <Application>Microsoft Office PowerPoint</Application>
  <PresentationFormat>Widescreen</PresentationFormat>
  <Paragraphs>364</Paragraphs>
  <Slides>28</Slides>
  <Notes>2</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All slides</vt:lpstr>
      <vt:lpstr>1_All slides</vt:lpstr>
      <vt:lpstr>Zeta Psi Mentorship Program   Walking Deck.  May 22, 2023 v8 </vt:lpstr>
      <vt:lpstr>Topics.</vt:lpstr>
      <vt:lpstr>Vision &amp; Goals </vt:lpstr>
      <vt:lpstr>The vision.</vt:lpstr>
      <vt:lpstr>Program goals.</vt:lpstr>
      <vt:lpstr>Framework &amp; Approach </vt:lpstr>
      <vt:lpstr>Framework and approach.</vt:lpstr>
      <vt:lpstr>PowerPoint Presentation</vt:lpstr>
      <vt:lpstr>Roles &amp; Responsibilities </vt:lpstr>
      <vt:lpstr>Roles &amp; Responsibilities.</vt:lpstr>
      <vt:lpstr>Roadmap </vt:lpstr>
      <vt:lpstr>Roadmap.</vt:lpstr>
      <vt:lpstr>Next Steps &amp; Call to Action   1) Sign up for Phi Lambda LinkedIn Group: Zeta Psi - Phi Lambda (UW) | Groups | LinkedIn  2) Email B.J. @ bjmcmahon@consultcascade.com and confirm your interest in joining the ZY Mentorship Program and highlight the role(s) you would like to participate in.  3) Stay tuned for future Mentorship Program events and activities.</vt:lpstr>
      <vt:lpstr>Appendix – Mentoring Approach Details - by Year</vt:lpstr>
      <vt:lpstr>1. [Pre-UW]</vt:lpstr>
      <vt:lpstr>2. [Freshman]</vt:lpstr>
      <vt:lpstr>3. [Sophomore]</vt:lpstr>
      <vt:lpstr>4. [Junior]</vt:lpstr>
      <vt:lpstr>5. [Senior]</vt:lpstr>
      <vt:lpstr>6. [Post Grad (+5 Yrs.)]</vt:lpstr>
      <vt:lpstr>Core Team </vt:lpstr>
      <vt:lpstr>Meet your core team.</vt:lpstr>
      <vt:lpstr>Continuous improvement.</vt:lpstr>
      <vt:lpstr>Governance </vt:lpstr>
      <vt:lpstr>Governance model.</vt:lpstr>
      <vt:lpstr>Roster</vt:lpstr>
      <vt:lpstr>Roles &amp; Responsibilities.</vt:lpstr>
      <vt:lpstr>Let’s Begin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Zeta Psi Mentorship  Career Day</dc:title>
  <dc:subject/>
  <dc:creator>Bradley E. Miller</dc:creator>
  <cp:keywords/>
  <dc:description/>
  <cp:lastModifiedBy>BJMcMahon</cp:lastModifiedBy>
  <cp:revision>45</cp:revision>
  <dcterms:created xsi:type="dcterms:W3CDTF">2022-10-25T19:27:44Z</dcterms:created>
  <dcterms:modified xsi:type="dcterms:W3CDTF">2023-05-31T00:21:44Z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0x010100DCB0E524F2B856448F611A1055D34743</vt:lpwstr>
  </property>
  <property fmtid="{D5CDD505-2E9C-101B-9397-08002B2CF9AE}" pid="3" name="Technology">
    <vt:lpwstr/>
  </property>
  <property fmtid="{D5CDD505-2E9C-101B-9397-08002B2CF9AE}" pid="4" name="Order">
    <vt:lpwstr>406000.000000000</vt:lpwstr>
  </property>
  <property fmtid="{D5CDD505-2E9C-101B-9397-08002B2CF9AE}" pid="5" name="n2c47a8b5c80416d89b72fe258e369d5">
    <vt:lpwstr/>
  </property>
  <property fmtid="{D5CDD505-2E9C-101B-9397-08002B2CF9AE}" pid="6" name="BusinessUnit">
    <vt:lpwstr/>
  </property>
  <property fmtid="{D5CDD505-2E9C-101B-9397-08002B2CF9AE}" pid="7" name="DocumentSetDescription">
    <vt:lpwstr/>
  </property>
  <property fmtid="{D5CDD505-2E9C-101B-9397-08002B2CF9AE}" pid="8" name="TaxCatchAll">
    <vt:lpwstr/>
  </property>
  <property fmtid="{D5CDD505-2E9C-101B-9397-08002B2CF9AE}" pid="9" name="lbb6163e8c5b4619809446dc242de4f8">
    <vt:lpwstr/>
  </property>
  <property fmtid="{D5CDD505-2E9C-101B-9397-08002B2CF9AE}" pid="10" name="Account">
    <vt:lpwstr/>
  </property>
  <property fmtid="{D5CDD505-2E9C-101B-9397-08002B2CF9AE}" pid="11" name="f2540149e5f243ea870a49ac8a5c47dd">
    <vt:lpwstr/>
  </property>
  <property fmtid="{D5CDD505-2E9C-101B-9397-08002B2CF9AE}" pid="12" name="Services">
    <vt:lpwstr/>
  </property>
  <property fmtid="{D5CDD505-2E9C-101B-9397-08002B2CF9AE}" pid="13" name="he9995f79cf04551be54970256b3ab65">
    <vt:lpwstr/>
  </property>
  <property fmtid="{D5CDD505-2E9C-101B-9397-08002B2CF9AE}" pid="14" name="ha68207a23284d4ead2e18d1fd10092a">
    <vt:lpwstr/>
  </property>
  <property fmtid="{D5CDD505-2E9C-101B-9397-08002B2CF9AE}" pid="15" name="WalkingDeckType">
    <vt:lpwstr/>
  </property>
  <property fmtid="{D5CDD505-2E9C-101B-9397-08002B2CF9AE}" pid="16" name="ClientName">
    <vt:lpwstr/>
  </property>
  <property fmtid="{D5CDD505-2E9C-101B-9397-08002B2CF9AE}" pid="17" name="dca208fbb6414d11a10e3fcbbff7cb48">
    <vt:lpwstr/>
  </property>
  <property fmtid="{D5CDD505-2E9C-101B-9397-08002B2CF9AE}" pid="18" name="IndustrySector">
    <vt:lpwstr/>
  </property>
  <property fmtid="{D5CDD505-2E9C-101B-9397-08002B2CF9AE}" pid="19" name="CaseStudyType">
    <vt:lpwstr/>
  </property>
  <property fmtid="{D5CDD505-2E9C-101B-9397-08002B2CF9AE}" pid="20" name="_ExtendedDescription">
    <vt:lpwstr/>
  </property>
  <property fmtid="{D5CDD505-2E9C-101B-9397-08002B2CF9AE}" pid="21" name="ge13fe57e47349b1a45e61ecc19dd091">
    <vt:lpwstr/>
  </property>
  <property fmtid="{D5CDD505-2E9C-101B-9397-08002B2CF9AE}" pid="22" name="SalesSheetType">
    <vt:lpwstr/>
  </property>
  <property fmtid="{D5CDD505-2E9C-101B-9397-08002B2CF9AE}" pid="23" name="ApprovedUse">
    <vt:lpwstr/>
  </property>
  <property fmtid="{D5CDD505-2E9C-101B-9397-08002B2CF9AE}" pid="24" name="ProjectYear">
    <vt:lpwstr/>
  </property>
  <property fmtid="{D5CDD505-2E9C-101B-9397-08002B2CF9AE}" pid="25" name="fedff2d0cd644d5f91f4055387449b55">
    <vt:lpwstr/>
  </property>
  <property fmtid="{D5CDD505-2E9C-101B-9397-08002B2CF9AE}" pid="26" name="eeebb7a3834941b49d35c53f9b1325ce">
    <vt:lpwstr/>
  </property>
  <property fmtid="{D5CDD505-2E9C-101B-9397-08002B2CF9AE}" pid="27" name="MediaServiceImageTags">
    <vt:lpwstr/>
  </property>
  <property fmtid="{D5CDD505-2E9C-101B-9397-08002B2CF9AE}" pid="28" name="_dlc_DocIdItemGuid">
    <vt:lpwstr>cbb5590b-cc83-4d77-9abf-4d427c7c7fa8</vt:lpwstr>
  </property>
</Properties>
</file>